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46"/>
  </p:notesMasterIdLst>
  <p:handoutMasterIdLst>
    <p:handoutMasterId r:id="rId47"/>
  </p:handoutMasterIdLst>
  <p:sldIdLst>
    <p:sldId id="2435" r:id="rId5"/>
    <p:sldId id="258" r:id="rId6"/>
    <p:sldId id="2440" r:id="rId7"/>
    <p:sldId id="2441" r:id="rId8"/>
    <p:sldId id="2439" r:id="rId9"/>
    <p:sldId id="2442" r:id="rId10"/>
    <p:sldId id="2443" r:id="rId11"/>
    <p:sldId id="2444" r:id="rId12"/>
    <p:sldId id="2445" r:id="rId13"/>
    <p:sldId id="260" r:id="rId14"/>
    <p:sldId id="2446" r:id="rId15"/>
    <p:sldId id="2447" r:id="rId16"/>
    <p:sldId id="2448" r:id="rId17"/>
    <p:sldId id="2449" r:id="rId18"/>
    <p:sldId id="2450" r:id="rId19"/>
    <p:sldId id="2451" r:id="rId20"/>
    <p:sldId id="2452" r:id="rId21"/>
    <p:sldId id="2453" r:id="rId22"/>
    <p:sldId id="2454" r:id="rId23"/>
    <p:sldId id="2455" r:id="rId24"/>
    <p:sldId id="2456" r:id="rId25"/>
    <p:sldId id="2457" r:id="rId26"/>
    <p:sldId id="2458" r:id="rId27"/>
    <p:sldId id="2459" r:id="rId28"/>
    <p:sldId id="2460" r:id="rId29"/>
    <p:sldId id="2463" r:id="rId30"/>
    <p:sldId id="2461" r:id="rId31"/>
    <p:sldId id="2465" r:id="rId32"/>
    <p:sldId id="2462" r:id="rId33"/>
    <p:sldId id="2466" r:id="rId34"/>
    <p:sldId id="2467" r:id="rId35"/>
    <p:sldId id="2468" r:id="rId36"/>
    <p:sldId id="2469" r:id="rId37"/>
    <p:sldId id="2470" r:id="rId38"/>
    <p:sldId id="2471" r:id="rId39"/>
    <p:sldId id="2476" r:id="rId40"/>
    <p:sldId id="2477" r:id="rId41"/>
    <p:sldId id="2472" r:id="rId42"/>
    <p:sldId id="2473" r:id="rId43"/>
    <p:sldId id="2475" r:id="rId44"/>
    <p:sldId id="2436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2153"/>
    <a:srgbClr val="898989"/>
    <a:srgbClr val="2F3342"/>
    <a:srgbClr val="A53F52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08" autoAdjust="0"/>
    <p:restoredTop sz="94584" autoAdjust="0"/>
  </p:normalViewPr>
  <p:slideViewPr>
    <p:cSldViewPr snapToGrid="0">
      <p:cViewPr varScale="1">
        <p:scale>
          <a:sx n="63" d="100"/>
          <a:sy n="63" d="100"/>
        </p:scale>
        <p:origin x="4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12/16/2019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12/16/2019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722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61">
            <a:extLst>
              <a:ext uri="{FF2B5EF4-FFF2-40B4-BE49-F238E27FC236}">
                <a16:creationId xmlns:a16="http://schemas.microsoft.com/office/drawing/2014/main" id="{0A2ACE11-44E0-44ED-AA10-CB0B57204E89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en-US" sz="2400" b="1" kern="1200" dirty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en-US" sz="2400" b="1" i="0" spc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357" y="4601405"/>
            <a:ext cx="10787270" cy="83064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Game Analysis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37272" y="5597339"/>
            <a:ext cx="5251450" cy="365125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Bayu </a:t>
            </a:r>
            <a:r>
              <a:rPr lang="en-US" dirty="0" err="1" smtClean="0">
                <a:solidFill>
                  <a:schemeClr val="bg1"/>
                </a:solidFill>
              </a:rPr>
              <a:t>Satria</a:t>
            </a:r>
            <a:r>
              <a:rPr lang="en-US" dirty="0" smtClean="0">
                <a:solidFill>
                  <a:schemeClr val="bg1"/>
                </a:solidFill>
              </a:rPr>
              <a:t> Persada(1706985924)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43">
            <a:extLst>
              <a:ext uri="{FF2B5EF4-FFF2-40B4-BE49-F238E27FC236}">
                <a16:creationId xmlns:a16="http://schemas.microsoft.com/office/drawing/2014/main" id="{785F2504-A35A-4AAB-94E4-C1479349F7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1108" y="-33382"/>
            <a:ext cx="7406905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Seasonality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A4D6BAE-677F-4450-AE14-AD8224A4660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Summer rocks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8673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dirty="0" smtClean="0"/>
              <a:t>S(t) </a:t>
            </a:r>
            <a:r>
              <a:rPr lang="en-US" sz="1500" dirty="0" err="1" smtClean="0"/>
              <a:t>memberikan</a:t>
            </a:r>
            <a:r>
              <a:rPr lang="en-US" sz="1500" dirty="0" smtClean="0"/>
              <a:t> </a:t>
            </a:r>
            <a:r>
              <a:rPr lang="en-US" sz="1500" dirty="0" err="1" smtClean="0"/>
              <a:t>adaptasi</a:t>
            </a:r>
            <a:r>
              <a:rPr lang="en-US" sz="1500" dirty="0" smtClean="0"/>
              <a:t> </a:t>
            </a:r>
            <a:r>
              <a:rPr lang="en-US" sz="1500" dirty="0" err="1" smtClean="0"/>
              <a:t>ke</a:t>
            </a:r>
            <a:r>
              <a:rPr lang="en-US" sz="1500" dirty="0" smtClean="0"/>
              <a:t> model </a:t>
            </a:r>
            <a:r>
              <a:rPr lang="en-US" sz="1500" dirty="0" err="1" smtClean="0"/>
              <a:t>untuk</a:t>
            </a:r>
            <a:r>
              <a:rPr lang="en-US" sz="1500" dirty="0" smtClean="0"/>
              <a:t> </a:t>
            </a:r>
            <a:r>
              <a:rPr lang="en-US" sz="1500" dirty="0" err="1" smtClean="0"/>
              <a:t>memperbolehkan</a:t>
            </a:r>
            <a:r>
              <a:rPr lang="en-US" sz="1500" dirty="0" smtClean="0"/>
              <a:t> </a:t>
            </a:r>
            <a:r>
              <a:rPr lang="en-US" sz="1500" dirty="0" err="1" smtClean="0"/>
              <a:t>perubahan</a:t>
            </a:r>
            <a:r>
              <a:rPr lang="en-US" sz="1500" dirty="0" smtClean="0"/>
              <a:t> </a:t>
            </a:r>
            <a:r>
              <a:rPr lang="en-US" sz="1500" dirty="0" err="1" smtClean="0"/>
              <a:t>secara</a:t>
            </a:r>
            <a:r>
              <a:rPr lang="en-US" sz="1500" dirty="0" smtClean="0"/>
              <a:t> periodic </a:t>
            </a:r>
            <a:r>
              <a:rPr lang="en-US" sz="1500" dirty="0" err="1" smtClean="0"/>
              <a:t>berdasarkan</a:t>
            </a:r>
            <a:r>
              <a:rPr lang="en-US" sz="1500" dirty="0" smtClean="0"/>
              <a:t> </a:t>
            </a:r>
            <a:r>
              <a:rPr lang="en-US" sz="1500" dirty="0" err="1" smtClean="0"/>
              <a:t>harian</a:t>
            </a:r>
            <a:r>
              <a:rPr lang="en-US" sz="1500" dirty="0" smtClean="0"/>
              <a:t>, </a:t>
            </a:r>
            <a:r>
              <a:rPr lang="en-US" sz="1500" dirty="0" err="1" smtClean="0"/>
              <a:t>mingguan</a:t>
            </a:r>
            <a:r>
              <a:rPr lang="en-US" sz="1500" dirty="0" smtClean="0"/>
              <a:t> </a:t>
            </a:r>
            <a:r>
              <a:rPr lang="en-US" sz="1500" dirty="0" err="1" smtClean="0"/>
              <a:t>dan</a:t>
            </a:r>
            <a:r>
              <a:rPr lang="en-US" sz="1500" dirty="0" smtClean="0"/>
              <a:t> </a:t>
            </a:r>
            <a:r>
              <a:rPr lang="en-US" sz="1500" dirty="0" err="1" smtClean="0"/>
              <a:t>tahunan</a:t>
            </a:r>
            <a:r>
              <a:rPr lang="en-US" sz="1500" dirty="0" smtClean="0"/>
              <a:t>.</a:t>
            </a:r>
          </a:p>
          <a:p>
            <a:pPr marL="0" indent="0">
              <a:buNone/>
            </a:pPr>
            <a:r>
              <a:rPr lang="en-US" sz="1500" dirty="0" smtClean="0"/>
              <a:t>Prophet </a:t>
            </a:r>
            <a:r>
              <a:rPr lang="en-US" sz="1500" dirty="0" err="1" smtClean="0"/>
              <a:t>berlandaskan</a:t>
            </a:r>
            <a:r>
              <a:rPr lang="en-US" sz="1500" dirty="0" smtClean="0"/>
              <a:t> </a:t>
            </a:r>
            <a:r>
              <a:rPr lang="en-US" sz="1500" dirty="0" err="1" smtClean="0"/>
              <a:t>fourier</a:t>
            </a:r>
            <a:r>
              <a:rPr lang="en-US" sz="1500" dirty="0" smtClean="0"/>
              <a:t> series </a:t>
            </a:r>
            <a:r>
              <a:rPr lang="en-US" sz="1500" dirty="0" err="1" smtClean="0"/>
              <a:t>untuk</a:t>
            </a:r>
            <a:r>
              <a:rPr lang="en-US" sz="1500" dirty="0" smtClean="0"/>
              <a:t> </a:t>
            </a:r>
            <a:r>
              <a:rPr lang="en-US" sz="1500" dirty="0" err="1" smtClean="0"/>
              <a:t>memberikan</a:t>
            </a:r>
            <a:r>
              <a:rPr lang="en-US" sz="1500" dirty="0" smtClean="0"/>
              <a:t> model yang </a:t>
            </a:r>
            <a:r>
              <a:rPr lang="en-US" sz="1500" dirty="0" err="1" smtClean="0"/>
              <a:t>berperiodic</a:t>
            </a:r>
            <a:r>
              <a:rPr lang="en-US" sz="1500" dirty="0" smtClean="0"/>
              <a:t>. </a:t>
            </a:r>
          </a:p>
          <a:p>
            <a:pPr marL="0" indent="0">
              <a:buNone/>
            </a:pPr>
            <a:r>
              <a:rPr lang="en-US" sz="1500" dirty="0" err="1" smtClean="0"/>
              <a:t>Maka</a:t>
            </a:r>
            <a:r>
              <a:rPr lang="en-US" sz="1500" dirty="0" smtClean="0"/>
              <a:t> standard </a:t>
            </a:r>
            <a:r>
              <a:rPr lang="en-US" sz="1500" dirty="0" err="1" smtClean="0"/>
              <a:t>fourier</a:t>
            </a:r>
            <a:r>
              <a:rPr lang="en-US" sz="1500" dirty="0" smtClean="0"/>
              <a:t> series </a:t>
            </a:r>
            <a:r>
              <a:rPr lang="en-US" sz="1500" dirty="0" err="1" smtClean="0"/>
              <a:t>adalah</a:t>
            </a:r>
            <a:endParaRPr lang="en-US" sz="1500" dirty="0" smtClean="0"/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endParaRPr lang="en-US" sz="1500" dirty="0" smtClean="0"/>
          </a:p>
          <a:p>
            <a:pPr marL="0" indent="0">
              <a:buNone/>
            </a:pPr>
            <a:r>
              <a:rPr lang="en-US" sz="1500" dirty="0" err="1" smtClean="0"/>
              <a:t>Memfit</a:t>
            </a:r>
            <a:r>
              <a:rPr lang="en-US" sz="1500" dirty="0" smtClean="0"/>
              <a:t> seasonality </a:t>
            </a:r>
            <a:r>
              <a:rPr lang="en-US" sz="1500" dirty="0" err="1" smtClean="0"/>
              <a:t>memerulkan</a:t>
            </a:r>
            <a:r>
              <a:rPr lang="en-US" sz="1500" dirty="0" smtClean="0"/>
              <a:t> 2N, </a:t>
            </a:r>
            <a:r>
              <a:rPr lang="en-US" sz="1500" dirty="0" err="1" smtClean="0"/>
              <a:t>ini</a:t>
            </a:r>
            <a:r>
              <a:rPr lang="en-US" sz="1500" dirty="0" smtClean="0"/>
              <a:t> </a:t>
            </a:r>
            <a:r>
              <a:rPr lang="en-US" sz="1500" dirty="0" err="1" smtClean="0"/>
              <a:t>dapat</a:t>
            </a:r>
            <a:r>
              <a:rPr lang="en-US" sz="1500" dirty="0" smtClean="0"/>
              <a:t> </a:t>
            </a:r>
            <a:r>
              <a:rPr lang="en-US" sz="1500" dirty="0" err="1" smtClean="0"/>
              <a:t>dilakukan</a:t>
            </a:r>
            <a:r>
              <a:rPr lang="en-US" sz="1500" dirty="0" smtClean="0"/>
              <a:t> </a:t>
            </a:r>
            <a:r>
              <a:rPr lang="en-US" sz="1500" dirty="0" err="1" smtClean="0"/>
              <a:t>dengan</a:t>
            </a:r>
            <a:r>
              <a:rPr lang="en-US" sz="1500" dirty="0" smtClean="0"/>
              <a:t> </a:t>
            </a:r>
            <a:r>
              <a:rPr lang="en-US" sz="1500" dirty="0" err="1" smtClean="0"/>
              <a:t>membuat</a:t>
            </a:r>
            <a:r>
              <a:rPr lang="en-US" sz="1500" dirty="0" smtClean="0"/>
              <a:t> </a:t>
            </a:r>
            <a:r>
              <a:rPr lang="en-US" sz="1500" dirty="0" err="1" smtClean="0"/>
              <a:t>matriks</a:t>
            </a:r>
            <a:r>
              <a:rPr lang="en-US" sz="1500" dirty="0" smtClean="0"/>
              <a:t> </a:t>
            </a:r>
            <a:r>
              <a:rPr lang="en-US" sz="1500" dirty="0" err="1" smtClean="0"/>
              <a:t>dari</a:t>
            </a:r>
            <a:r>
              <a:rPr lang="en-US" sz="1500" dirty="0" smtClean="0"/>
              <a:t> seasonality vector yang </a:t>
            </a:r>
            <a:r>
              <a:rPr lang="en-US" sz="1500" dirty="0" err="1" smtClean="0"/>
              <a:t>nilainya</a:t>
            </a:r>
            <a:r>
              <a:rPr lang="en-US" sz="1500" dirty="0" smtClean="0"/>
              <a:t> </a:t>
            </a:r>
            <a:r>
              <a:rPr lang="en-US" sz="1500" dirty="0" err="1" smtClean="0"/>
              <a:t>berisikan</a:t>
            </a:r>
            <a:r>
              <a:rPr lang="en-US" sz="1500" dirty="0" smtClean="0"/>
              <a:t> </a:t>
            </a:r>
            <a:r>
              <a:rPr lang="en-US" sz="1500" dirty="0" err="1" smtClean="0"/>
              <a:t>nilai</a:t>
            </a:r>
            <a:r>
              <a:rPr lang="en-US" sz="1500" dirty="0" smtClean="0"/>
              <a:t> </a:t>
            </a:r>
            <a:r>
              <a:rPr lang="en-US" sz="1500" dirty="0" err="1" smtClean="0"/>
              <a:t>sebelum</a:t>
            </a:r>
            <a:r>
              <a:rPr lang="en-US" sz="1500" dirty="0" smtClean="0"/>
              <a:t> </a:t>
            </a:r>
            <a:r>
              <a:rPr lang="en-US" sz="1500" dirty="0" err="1" smtClean="0"/>
              <a:t>dan</a:t>
            </a:r>
            <a:r>
              <a:rPr lang="en-US" sz="1500" dirty="0" smtClean="0"/>
              <a:t> </a:t>
            </a:r>
            <a:r>
              <a:rPr lang="en-US" sz="1500" dirty="0" err="1" smtClean="0"/>
              <a:t>selanjutnya</a:t>
            </a:r>
            <a:r>
              <a:rPr lang="en-US" sz="1500" dirty="0" smtClean="0"/>
              <a:t>(future)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2" t="795" r="13044" b="10617"/>
          <a:stretch/>
        </p:blipFill>
        <p:spPr>
          <a:xfrm>
            <a:off x="243346" y="-83257"/>
            <a:ext cx="7406905" cy="686681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041" y="3931550"/>
            <a:ext cx="3978500" cy="85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43">
            <a:extLst>
              <a:ext uri="{FF2B5EF4-FFF2-40B4-BE49-F238E27FC236}">
                <a16:creationId xmlns:a16="http://schemas.microsoft.com/office/drawing/2014/main" id="{785F2504-A35A-4AAB-94E4-C1479349F7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18886" y="-215945"/>
            <a:ext cx="7406905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7305" y="429697"/>
            <a:ext cx="4018722" cy="573989"/>
          </a:xfrm>
        </p:spPr>
        <p:txBody>
          <a:bodyPr/>
          <a:lstStyle/>
          <a:p>
            <a:r>
              <a:rPr lang="en-US" sz="2800" dirty="0" smtClean="0"/>
              <a:t>Seasonality(</a:t>
            </a:r>
            <a:r>
              <a:rPr lang="en-US" sz="2800" dirty="0" err="1" smtClean="0"/>
              <a:t>cont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73278" y="1621634"/>
            <a:ext cx="3819939" cy="4636392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>
          <a:xfrm>
            <a:off x="8087305" y="1108825"/>
            <a:ext cx="3991884" cy="407670"/>
          </a:xfrm>
        </p:spPr>
        <p:txBody>
          <a:bodyPr/>
          <a:lstStyle/>
          <a:p>
            <a:r>
              <a:rPr lang="en-US" dirty="0" err="1" smtClean="0"/>
              <a:t>Lanjut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Picture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2" t="795" r="13044" b="10617"/>
          <a:stretch/>
        </p:blipFill>
        <p:spPr>
          <a:xfrm>
            <a:off x="243346" y="-83257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</p:pic>
      <p:sp>
        <p:nvSpPr>
          <p:cNvPr id="8" name="Freeform: Shape 43">
            <a:extLst>
              <a:ext uri="{FF2B5EF4-FFF2-40B4-BE49-F238E27FC236}">
                <a16:creationId xmlns:a16="http://schemas.microsoft.com/office/drawing/2014/main" id="{785F2504-A35A-4AAB-94E4-C1479349F7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6863" y="40360"/>
            <a:ext cx="7406905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944" y="2792454"/>
            <a:ext cx="4300056" cy="85001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959728" y="2375415"/>
            <a:ext cx="3949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 N = 10 </a:t>
            </a:r>
            <a:r>
              <a:rPr lang="en-US" dirty="0" err="1"/>
              <a:t>dengan</a:t>
            </a:r>
            <a:r>
              <a:rPr lang="en-US" dirty="0"/>
              <a:t> seasonality </a:t>
            </a:r>
            <a:r>
              <a:rPr lang="en-US" dirty="0" err="1" smtClean="0"/>
              <a:t>tahun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65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616878" y="17002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4" r="21424"/>
          <a:stretch>
            <a:fillRect/>
          </a:stretch>
        </p:blipFill>
        <p:spPr>
          <a:xfrm>
            <a:off x="-425450" y="31750"/>
            <a:ext cx="6096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1978" y="-81906"/>
            <a:ext cx="5687291" cy="2394840"/>
          </a:xfrm>
        </p:spPr>
        <p:txBody>
          <a:bodyPr>
            <a:normAutofit/>
          </a:bodyPr>
          <a:lstStyle/>
          <a:p>
            <a:r>
              <a:rPr lang="en-US" dirty="0" smtClean="0"/>
              <a:t>Holiday and event</a:t>
            </a:r>
            <a:endParaRPr lang="en-US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984347" y="2047162"/>
            <a:ext cx="5251450" cy="401712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Effect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sebuah</a:t>
            </a:r>
            <a:r>
              <a:rPr lang="en-US" dirty="0" smtClean="0"/>
              <a:t> </a:t>
            </a:r>
            <a:r>
              <a:rPr lang="en-US" dirty="0" err="1" smtClean="0"/>
              <a:t>hari</a:t>
            </a:r>
            <a:r>
              <a:rPr lang="en-US" dirty="0" smtClean="0"/>
              <a:t> </a:t>
            </a:r>
            <a:r>
              <a:rPr lang="en-US" dirty="0" err="1" smtClean="0"/>
              <a:t>libur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sebuah</a:t>
            </a:r>
            <a:r>
              <a:rPr lang="en-US" dirty="0" smtClean="0"/>
              <a:t> event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sebuah</a:t>
            </a:r>
            <a:r>
              <a:rPr lang="en-US" dirty="0" smtClean="0"/>
              <a:t> time series </a:t>
            </a:r>
            <a:r>
              <a:rPr lang="en-US" dirty="0" err="1" smtClean="0"/>
              <a:t>sering</a:t>
            </a:r>
            <a:r>
              <a:rPr lang="en-US" dirty="0" smtClean="0"/>
              <a:t> </a:t>
            </a:r>
            <a:r>
              <a:rPr lang="en-US" dirty="0" err="1" smtClean="0"/>
              <a:t>dibilang</a:t>
            </a:r>
            <a:r>
              <a:rPr lang="en-US" dirty="0" smtClean="0"/>
              <a:t> </a:t>
            </a:r>
            <a:r>
              <a:rPr lang="en-US" dirty="0" err="1" smtClean="0"/>
              <a:t>sama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tahun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tahun</a:t>
            </a:r>
            <a:r>
              <a:rPr lang="en-US" dirty="0" smtClean="0"/>
              <a:t>, </a:t>
            </a:r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hal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penting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forecasting, H(t) </a:t>
            </a:r>
            <a:r>
              <a:rPr lang="en-US" dirty="0" err="1" smtClean="0"/>
              <a:t>adalah</a:t>
            </a:r>
            <a:r>
              <a:rPr lang="en-US" dirty="0" smtClean="0"/>
              <a:t> component </a:t>
            </a:r>
            <a:r>
              <a:rPr lang="en-US" dirty="0" err="1" smtClean="0"/>
              <a:t>dimana</a:t>
            </a:r>
            <a:r>
              <a:rPr lang="en-US" dirty="0" smtClean="0"/>
              <a:t> </a:t>
            </a:r>
            <a:r>
              <a:rPr lang="en-US" dirty="0" err="1" smtClean="0"/>
              <a:t>memasukan</a:t>
            </a:r>
            <a:r>
              <a:rPr lang="en-US" dirty="0" smtClean="0"/>
              <a:t> </a:t>
            </a:r>
            <a:r>
              <a:rPr lang="en-US" dirty="0" err="1" smtClean="0"/>
              <a:t>hari</a:t>
            </a:r>
            <a:r>
              <a:rPr lang="en-US" dirty="0" smtClean="0"/>
              <a:t> yang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biasa</a:t>
            </a:r>
            <a:r>
              <a:rPr lang="en-US" dirty="0" smtClean="0"/>
              <a:t> (holiday) </a:t>
            </a:r>
            <a:r>
              <a:rPr lang="en-US" dirty="0" err="1" smtClean="0"/>
              <a:t>kedalam</a:t>
            </a:r>
            <a:r>
              <a:rPr lang="en-US" dirty="0" smtClean="0"/>
              <a:t> time series </a:t>
            </a:r>
            <a:r>
              <a:rPr lang="en-US" dirty="0" err="1" smtClean="0"/>
              <a:t>tersebut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234022" y="7036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77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5284122" y="0"/>
            <a:ext cx="7546976" cy="7199670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67570" y="388980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Holiday and Event(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67570" y="1931252"/>
            <a:ext cx="5251450" cy="4186092"/>
          </a:xfrm>
        </p:spPr>
        <p:txBody>
          <a:bodyPr>
            <a:normAutofit/>
          </a:bodyPr>
          <a:lstStyle/>
          <a:p>
            <a:r>
              <a:rPr lang="en-US" dirty="0" err="1" smtClean="0"/>
              <a:t>Berikut</a:t>
            </a:r>
            <a:r>
              <a:rPr lang="en-US" dirty="0" smtClean="0"/>
              <a:t> </a:t>
            </a:r>
            <a:r>
              <a:rPr lang="en-US" dirty="0" err="1" smtClean="0"/>
              <a:t>rumus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holiday , </a:t>
            </a:r>
            <a:r>
              <a:rPr lang="en-US" dirty="0" err="1" smtClean="0"/>
              <a:t>diawali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membuat</a:t>
            </a:r>
            <a:r>
              <a:rPr lang="en-US" dirty="0" smtClean="0"/>
              <a:t> matrix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regressor</a:t>
            </a:r>
            <a:r>
              <a:rPr lang="en-US" dirty="0" smtClean="0"/>
              <a:t>,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setiap</a:t>
            </a:r>
            <a:r>
              <a:rPr lang="en-US" dirty="0" smtClean="0"/>
              <a:t> event </a:t>
            </a:r>
            <a:r>
              <a:rPr lang="en-US" dirty="0" err="1" smtClean="0"/>
              <a:t>i</a:t>
            </a:r>
            <a:r>
              <a:rPr lang="en-US" dirty="0" smtClean="0"/>
              <a:t>, </a:t>
            </a:r>
            <a:r>
              <a:rPr lang="en-US" dirty="0" err="1" smtClean="0"/>
              <a:t>anggap</a:t>
            </a:r>
            <a:r>
              <a:rPr lang="en-US" dirty="0" smtClean="0"/>
              <a:t> Di </a:t>
            </a:r>
            <a:r>
              <a:rPr lang="en-US" dirty="0" err="1" smtClean="0"/>
              <a:t>menjadi</a:t>
            </a:r>
            <a:r>
              <a:rPr lang="en-US" dirty="0" smtClean="0"/>
              <a:t> set of past and future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H(t) = z(t)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Placeholder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06" t="10638" r="-5740" b="4518"/>
          <a:stretch/>
        </p:blipFill>
        <p:spPr>
          <a:xfrm>
            <a:off x="5451762" y="0"/>
            <a:ext cx="7546976" cy="719967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70" y="4720646"/>
            <a:ext cx="3600953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7819" y="2473852"/>
            <a:ext cx="5251450" cy="1661297"/>
          </a:xfrm>
        </p:spPr>
        <p:txBody>
          <a:bodyPr>
            <a:normAutofit/>
          </a:bodyPr>
          <a:lstStyle/>
          <a:p>
            <a:r>
              <a:rPr lang="en-US" dirty="0" smtClean="0"/>
              <a:t>Data Analysis</a:t>
            </a:r>
            <a:endParaRPr lang="en-US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27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2DFED1-D58A-4B73-9945-B3E86779455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67079" y="323313"/>
            <a:ext cx="6043246" cy="365125"/>
          </a:xfrm>
        </p:spPr>
        <p:txBody>
          <a:bodyPr>
            <a:noAutofit/>
          </a:bodyPr>
          <a:lstStyle/>
          <a:p>
            <a:r>
              <a:rPr lang="en-US" sz="1600" dirty="0" smtClean="0"/>
              <a:t>Rainbow Six and CS:GO Data</a:t>
            </a:r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079" y="829021"/>
            <a:ext cx="6043246" cy="46363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Berikut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data raw </a:t>
            </a:r>
            <a:r>
              <a:rPr lang="en-US" dirty="0" err="1" smtClean="0"/>
              <a:t>dari</a:t>
            </a:r>
            <a:r>
              <a:rPr lang="en-US" dirty="0" smtClean="0"/>
              <a:t> R6 </a:t>
            </a:r>
            <a:r>
              <a:rPr lang="en-US" dirty="0" err="1" smtClean="0"/>
              <a:t>dan</a:t>
            </a:r>
            <a:r>
              <a:rPr lang="en-US" dirty="0" smtClean="0"/>
              <a:t> CS:GO</a:t>
            </a:r>
            <a:endParaRPr lang="en-US" i="1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17090"/>
          <a:stretch/>
        </p:blipFill>
        <p:spPr>
          <a:xfrm>
            <a:off x="591217" y="1216553"/>
            <a:ext cx="10958052" cy="28834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25" y="4045133"/>
            <a:ext cx="10586179" cy="271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39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0550" y="2598351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Menarik</a:t>
            </a:r>
            <a:r>
              <a:rPr lang="en-US" dirty="0" smtClean="0"/>
              <a:t> </a:t>
            </a:r>
            <a:r>
              <a:rPr lang="en-US" dirty="0" err="1" smtClean="0"/>
              <a:t>bukan</a:t>
            </a:r>
            <a:r>
              <a:rPr lang="en-US" dirty="0" smtClean="0"/>
              <a:t> ?</a:t>
            </a:r>
            <a:endParaRPr lang="en-US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B2DFED1-D58A-4B73-9945-B3E86779455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467923" y="4217454"/>
            <a:ext cx="6043246" cy="365125"/>
          </a:xfrm>
        </p:spPr>
        <p:txBody>
          <a:bodyPr>
            <a:noAutofit/>
          </a:bodyPr>
          <a:lstStyle/>
          <a:p>
            <a:r>
              <a:rPr lang="en-US" sz="1600" dirty="0" err="1" smtClean="0"/>
              <a:t>Namun</a:t>
            </a:r>
            <a:r>
              <a:rPr lang="en-US" sz="1600" dirty="0" smtClean="0"/>
              <a:t> </a:t>
            </a:r>
            <a:r>
              <a:rPr lang="en-US" sz="1600" dirty="0" err="1" smtClean="0"/>
              <a:t>itu</a:t>
            </a:r>
            <a:r>
              <a:rPr lang="en-US" sz="1600" dirty="0" smtClean="0"/>
              <a:t> </a:t>
            </a:r>
            <a:r>
              <a:rPr lang="en-US" sz="1600" dirty="0" err="1" smtClean="0"/>
              <a:t>masih</a:t>
            </a:r>
            <a:r>
              <a:rPr lang="en-US" sz="1600" dirty="0" smtClean="0"/>
              <a:t> Raw Data, </a:t>
            </a:r>
            <a:r>
              <a:rPr lang="en-US" sz="1600" dirty="0" err="1" smtClean="0"/>
              <a:t>mari</a:t>
            </a:r>
            <a:r>
              <a:rPr lang="en-US" sz="1600" dirty="0" smtClean="0"/>
              <a:t> </a:t>
            </a:r>
            <a:r>
              <a:rPr lang="en-US" sz="1600" dirty="0" err="1" smtClean="0"/>
              <a:t>kita</a:t>
            </a:r>
            <a:r>
              <a:rPr lang="en-US" sz="1600" dirty="0" smtClean="0"/>
              <a:t> </a:t>
            </a:r>
            <a:r>
              <a:rPr lang="en-US" sz="1600" dirty="0" err="1" smtClean="0"/>
              <a:t>lanjutkan</a:t>
            </a:r>
            <a:r>
              <a:rPr lang="en-US" sz="1600" dirty="0" smtClean="0"/>
              <a:t> </a:t>
            </a:r>
            <a:r>
              <a:rPr lang="en-US" sz="1600" dirty="0" err="1" smtClean="0"/>
              <a:t>dengan</a:t>
            </a:r>
            <a:r>
              <a:rPr lang="en-US" sz="1600" dirty="0" smtClean="0"/>
              <a:t> </a:t>
            </a:r>
            <a:r>
              <a:rPr lang="en-US" sz="1600" dirty="0" err="1" smtClean="0"/>
              <a:t>analisany</a:t>
            </a:r>
            <a:r>
              <a:rPr lang="en-US" dirty="0" err="1" smtClean="0"/>
              <a:t>a</a:t>
            </a:r>
            <a:r>
              <a:rPr lang="en-US" dirty="0" smtClean="0"/>
              <a:t>.</a:t>
            </a:r>
            <a:endParaRPr lang="en-US" sz="16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2DFED1-D58A-4B73-9945-B3E86779455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379023" y="2108727"/>
            <a:ext cx="6043246" cy="365125"/>
          </a:xfrm>
        </p:spPr>
        <p:txBody>
          <a:bodyPr>
            <a:noAutofit/>
          </a:bodyPr>
          <a:lstStyle/>
          <a:p>
            <a:r>
              <a:rPr lang="en-US" sz="1600" dirty="0" smtClean="0"/>
              <a:t>Data </a:t>
            </a:r>
            <a:r>
              <a:rPr lang="en-US" sz="1600" dirty="0" err="1" smtClean="0"/>
              <a:t>sudah</a:t>
            </a:r>
            <a:r>
              <a:rPr lang="en-US" sz="1600" dirty="0" smtClean="0"/>
              <a:t> </a:t>
            </a:r>
            <a:r>
              <a:rPr lang="en-US" sz="1600" dirty="0" err="1" smtClean="0"/>
              <a:t>terlihat</a:t>
            </a:r>
            <a:r>
              <a:rPr lang="en-US" sz="1600" dirty="0" smtClean="0"/>
              <a:t> </a:t>
            </a:r>
            <a:r>
              <a:rPr lang="en-US" sz="1600" dirty="0" err="1" smtClean="0"/>
              <a:t>perbedaannya</a:t>
            </a:r>
            <a:r>
              <a:rPr lang="en-US" sz="1600" dirty="0" smtClean="0"/>
              <a:t>, </a:t>
            </a:r>
            <a:r>
              <a:rPr lang="en-US" sz="1600" dirty="0" err="1" smtClean="0"/>
              <a:t>ketika</a:t>
            </a:r>
            <a:r>
              <a:rPr lang="en-US" sz="1600" dirty="0" smtClean="0"/>
              <a:t> R6 </a:t>
            </a:r>
            <a:r>
              <a:rPr lang="en-US" sz="1600" dirty="0" err="1" smtClean="0"/>
              <a:t>bertambah</a:t>
            </a:r>
            <a:r>
              <a:rPr lang="en-US" sz="1600" dirty="0" smtClean="0"/>
              <a:t> CS:GO </a:t>
            </a:r>
            <a:r>
              <a:rPr lang="en-US" sz="1600" dirty="0" err="1" smtClean="0"/>
              <a:t>berkurang</a:t>
            </a:r>
            <a:r>
              <a:rPr lang="en-US" sz="1600" dirty="0" smtClean="0"/>
              <a:t>, </a:t>
            </a:r>
            <a:r>
              <a:rPr lang="en-US" sz="1600" dirty="0" err="1" smtClean="0"/>
              <a:t>Kenapa</a:t>
            </a:r>
            <a:r>
              <a:rPr lang="en-US" sz="1600" dirty="0" smtClean="0"/>
              <a:t> ????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1900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2DFED1-D58A-4B73-9945-B3E86779455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67078" y="323313"/>
            <a:ext cx="10821621" cy="679455"/>
          </a:xfrm>
        </p:spPr>
        <p:txBody>
          <a:bodyPr>
            <a:noAutofit/>
          </a:bodyPr>
          <a:lstStyle/>
          <a:p>
            <a:r>
              <a:rPr lang="en-US" sz="2800" dirty="0" smtClean="0"/>
              <a:t>Dari </a:t>
            </a:r>
            <a:r>
              <a:rPr lang="en-US" sz="2800" dirty="0" err="1" smtClean="0"/>
              <a:t>dua</a:t>
            </a:r>
            <a:r>
              <a:rPr lang="en-US" sz="2800" dirty="0" smtClean="0"/>
              <a:t> data yang </a:t>
            </a:r>
            <a:r>
              <a:rPr lang="en-US" sz="2800" dirty="0" err="1" smtClean="0"/>
              <a:t>telah</a:t>
            </a:r>
            <a:r>
              <a:rPr lang="en-US" sz="2800" dirty="0" smtClean="0"/>
              <a:t> kalian </a:t>
            </a:r>
            <a:r>
              <a:rPr lang="en-US" sz="2800" dirty="0" err="1" smtClean="0"/>
              <a:t>lihat</a:t>
            </a:r>
            <a:r>
              <a:rPr lang="en-US" sz="2800" dirty="0" smtClean="0"/>
              <a:t> </a:t>
            </a:r>
            <a:r>
              <a:rPr lang="en-US" sz="2800" dirty="0" err="1" smtClean="0"/>
              <a:t>apa</a:t>
            </a:r>
            <a:r>
              <a:rPr lang="en-US" sz="2800" dirty="0" smtClean="0"/>
              <a:t> yang </a:t>
            </a:r>
            <a:r>
              <a:rPr lang="en-US" sz="2800" dirty="0" err="1" smtClean="0"/>
              <a:t>bisa</a:t>
            </a:r>
            <a:r>
              <a:rPr lang="en-US" sz="2800" dirty="0" smtClean="0"/>
              <a:t> kalian Tarik ?</a:t>
            </a:r>
            <a:endParaRPr lang="en-US" sz="28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078" y="1248121"/>
            <a:ext cx="6043246" cy="46363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 smtClean="0"/>
              <a:t>Yap </a:t>
            </a:r>
            <a:r>
              <a:rPr lang="en-US" i="1" dirty="0" err="1" smtClean="0"/>
              <a:t>betul</a:t>
            </a:r>
            <a:r>
              <a:rPr lang="en-US" i="1" dirty="0" smtClean="0"/>
              <a:t>, data </a:t>
            </a:r>
            <a:r>
              <a:rPr lang="en-US" i="1" dirty="0" err="1" smtClean="0"/>
              <a:t>terus</a:t>
            </a:r>
            <a:r>
              <a:rPr lang="en-US" i="1" dirty="0" smtClean="0"/>
              <a:t> </a:t>
            </a:r>
            <a:r>
              <a:rPr lang="en-US" i="1" dirty="0" err="1" smtClean="0"/>
              <a:t>naik</a:t>
            </a:r>
            <a:r>
              <a:rPr lang="en-US" i="1" dirty="0" smtClean="0"/>
              <a:t> </a:t>
            </a:r>
            <a:r>
              <a:rPr lang="en-US" i="1" dirty="0" err="1" smtClean="0"/>
              <a:t>turun</a:t>
            </a:r>
            <a:r>
              <a:rPr lang="en-US" i="1" dirty="0" smtClean="0"/>
              <a:t>, </a:t>
            </a:r>
            <a:r>
              <a:rPr lang="en-US" i="1" dirty="0" err="1" smtClean="0"/>
              <a:t>akibat</a:t>
            </a:r>
            <a:r>
              <a:rPr lang="en-US" i="1" dirty="0" smtClean="0"/>
              <a:t> </a:t>
            </a:r>
            <a:r>
              <a:rPr lang="en-US" i="1" dirty="0" err="1" smtClean="0"/>
              <a:t>tiap</a:t>
            </a:r>
            <a:r>
              <a:rPr lang="en-US" i="1" dirty="0" smtClean="0"/>
              <a:t> </a:t>
            </a:r>
            <a:r>
              <a:rPr lang="en-US" i="1" dirty="0" err="1" smtClean="0"/>
              <a:t>harinya</a:t>
            </a:r>
            <a:r>
              <a:rPr lang="en-US" i="1" dirty="0" smtClean="0"/>
              <a:t> player </a:t>
            </a:r>
            <a:r>
              <a:rPr lang="en-US" i="1" dirty="0" err="1" smtClean="0"/>
              <a:t>terus</a:t>
            </a:r>
            <a:r>
              <a:rPr lang="en-US" i="1" dirty="0" smtClean="0"/>
              <a:t> </a:t>
            </a:r>
            <a:r>
              <a:rPr lang="en-US" i="1" dirty="0" err="1" smtClean="0"/>
              <a:t>berkurang</a:t>
            </a:r>
            <a:r>
              <a:rPr lang="en-US" i="1" dirty="0" smtClean="0"/>
              <a:t> </a:t>
            </a:r>
            <a:r>
              <a:rPr lang="en-US" i="1" dirty="0" err="1" smtClean="0"/>
              <a:t>dan</a:t>
            </a:r>
            <a:r>
              <a:rPr lang="en-US" i="1" dirty="0" smtClean="0"/>
              <a:t> </a:t>
            </a:r>
            <a:r>
              <a:rPr lang="en-US" i="1" dirty="0" err="1" smtClean="0"/>
              <a:t>terus</a:t>
            </a:r>
            <a:r>
              <a:rPr lang="en-US" i="1" dirty="0" smtClean="0"/>
              <a:t> </a:t>
            </a:r>
            <a:r>
              <a:rPr lang="en-US" i="1" dirty="0" err="1" smtClean="0"/>
              <a:t>bertambah</a:t>
            </a:r>
            <a:r>
              <a:rPr lang="en-US" i="1" dirty="0" smtClean="0"/>
              <a:t>, </a:t>
            </a:r>
            <a:r>
              <a:rPr lang="en-US" i="1" dirty="0" err="1" smtClean="0"/>
              <a:t>namun</a:t>
            </a:r>
            <a:r>
              <a:rPr lang="en-US" i="1" dirty="0" smtClean="0"/>
              <a:t> </a:t>
            </a:r>
            <a:r>
              <a:rPr lang="en-US" i="1" dirty="0" err="1" smtClean="0"/>
              <a:t>mari</a:t>
            </a:r>
            <a:r>
              <a:rPr lang="en-US" i="1" dirty="0" smtClean="0"/>
              <a:t> </a:t>
            </a:r>
            <a:r>
              <a:rPr lang="en-US" i="1" dirty="0" err="1" smtClean="0"/>
              <a:t>kita</a:t>
            </a:r>
            <a:r>
              <a:rPr lang="en-US" i="1" dirty="0" smtClean="0"/>
              <a:t> </a:t>
            </a:r>
            <a:r>
              <a:rPr lang="en-US" i="1" dirty="0" err="1" smtClean="0"/>
              <a:t>lihat</a:t>
            </a:r>
            <a:r>
              <a:rPr lang="en-US" i="1" dirty="0" smtClean="0"/>
              <a:t> </a:t>
            </a:r>
            <a:r>
              <a:rPr lang="en-US" i="1" dirty="0" err="1" smtClean="0"/>
              <a:t>trendnya</a:t>
            </a:r>
            <a:r>
              <a:rPr lang="en-US" i="1" dirty="0" smtClean="0"/>
              <a:t> </a:t>
            </a:r>
            <a:r>
              <a:rPr lang="en-US" i="1" dirty="0" err="1" smtClean="0"/>
              <a:t>saja</a:t>
            </a:r>
            <a:endParaRPr lang="en-US" i="1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802" y="2316568"/>
            <a:ext cx="5251450" cy="1661297"/>
          </a:xfrm>
        </p:spPr>
        <p:txBody>
          <a:bodyPr>
            <a:normAutofit/>
          </a:bodyPr>
          <a:lstStyle/>
          <a:p>
            <a:r>
              <a:rPr lang="en-US" dirty="0" smtClean="0"/>
              <a:t>Mari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 smtClean="0"/>
              <a:t>bagi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4 segment</a:t>
            </a:r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 txBox="1">
            <a:spLocks/>
          </p:cNvSpPr>
          <p:nvPr/>
        </p:nvSpPr>
        <p:spPr>
          <a:xfrm>
            <a:off x="367079" y="3977865"/>
            <a:ext cx="5251450" cy="1661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Tahun</a:t>
            </a:r>
            <a:r>
              <a:rPr lang="en-US" dirty="0" smtClean="0"/>
              <a:t> 2017</a:t>
            </a:r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 txBox="1">
            <a:spLocks/>
          </p:cNvSpPr>
          <p:nvPr/>
        </p:nvSpPr>
        <p:spPr>
          <a:xfrm>
            <a:off x="4624998" y="3977864"/>
            <a:ext cx="5251450" cy="1661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Tahun</a:t>
            </a:r>
            <a:r>
              <a:rPr lang="en-US" dirty="0" smtClean="0"/>
              <a:t> 2018</a:t>
            </a:r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 txBox="1">
            <a:spLocks/>
          </p:cNvSpPr>
          <p:nvPr/>
        </p:nvSpPr>
        <p:spPr>
          <a:xfrm>
            <a:off x="8923544" y="3977863"/>
            <a:ext cx="5251450" cy="1661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Tahun</a:t>
            </a:r>
            <a:r>
              <a:rPr lang="en-US" dirty="0" smtClean="0"/>
              <a:t> 2019</a:t>
            </a:r>
            <a:endParaRPr lang="en-US" dirty="0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 txBox="1">
            <a:spLocks/>
          </p:cNvSpPr>
          <p:nvPr/>
        </p:nvSpPr>
        <p:spPr>
          <a:xfrm>
            <a:off x="4645312" y="5291663"/>
            <a:ext cx="5251450" cy="1661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Tahun</a:t>
            </a:r>
            <a:r>
              <a:rPr lang="en-US" dirty="0" smtClean="0"/>
              <a:t> 20xx</a:t>
            </a:r>
            <a:endParaRPr lang="en-US" dirty="0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3793619" y="4024284"/>
            <a:ext cx="5011633" cy="1528003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8564667" y="4024284"/>
            <a:ext cx="5011633" cy="1528003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3508611" y="5645125"/>
            <a:ext cx="5011633" cy="1528003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922233" y="4024284"/>
            <a:ext cx="5011633" cy="1528003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78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508000" y="261936"/>
            <a:ext cx="5519633" cy="1528003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 txBox="1">
            <a:spLocks/>
          </p:cNvSpPr>
          <p:nvPr/>
        </p:nvSpPr>
        <p:spPr>
          <a:xfrm>
            <a:off x="303579" y="261936"/>
            <a:ext cx="5251450" cy="1661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Tahun</a:t>
            </a:r>
            <a:r>
              <a:rPr lang="en-US" dirty="0" smtClean="0"/>
              <a:t> 2017 CS:GO</a:t>
            </a:r>
            <a:endParaRPr lang="en-US" dirty="0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8077200" y="-88900"/>
            <a:ext cx="6235700" cy="69469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04" y="1923233"/>
            <a:ext cx="7986158" cy="3689872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67" y="5404904"/>
            <a:ext cx="5251450" cy="1661297"/>
          </a:xfrm>
        </p:spPr>
        <p:txBody>
          <a:bodyPr>
            <a:normAutofit/>
          </a:bodyPr>
          <a:lstStyle/>
          <a:p>
            <a:r>
              <a:rPr lang="en-US" dirty="0" smtClean="0"/>
              <a:t>Wow, </a:t>
            </a:r>
            <a:r>
              <a:rPr lang="en-US" dirty="0" err="1" smtClean="0"/>
              <a:t>tunggu</a:t>
            </a:r>
            <a:r>
              <a:rPr lang="en-US" dirty="0" smtClean="0"/>
              <a:t> </a:t>
            </a:r>
            <a:r>
              <a:rPr lang="en-US" dirty="0" err="1" smtClean="0"/>
              <a:t>sebentar</a:t>
            </a:r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 txBox="1">
            <a:spLocks/>
          </p:cNvSpPr>
          <p:nvPr/>
        </p:nvSpPr>
        <p:spPr>
          <a:xfrm>
            <a:off x="3978136" y="5404904"/>
            <a:ext cx="5251450" cy="1661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 smtClean="0">
                <a:solidFill>
                  <a:schemeClr val="accent1"/>
                </a:solidFill>
              </a:rPr>
              <a:t>Maret</a:t>
            </a:r>
            <a:r>
              <a:rPr lang="en-US" b="1" dirty="0" smtClean="0">
                <a:solidFill>
                  <a:schemeClr val="accent1"/>
                </a:solidFill>
              </a:rPr>
              <a:t> 2017 , </a:t>
            </a:r>
            <a:r>
              <a:rPr lang="en-US" b="1" dirty="0" err="1" smtClean="0">
                <a:solidFill>
                  <a:schemeClr val="accent1"/>
                </a:solidFill>
              </a:rPr>
              <a:t>apa</a:t>
            </a:r>
            <a:r>
              <a:rPr lang="en-US" b="1" dirty="0" smtClean="0">
                <a:solidFill>
                  <a:schemeClr val="accent1"/>
                </a:solidFill>
              </a:rPr>
              <a:t> yang </a:t>
            </a:r>
            <a:r>
              <a:rPr lang="en-US" b="1" dirty="0" err="1" smtClean="0">
                <a:solidFill>
                  <a:schemeClr val="accent1"/>
                </a:solidFill>
              </a:rPr>
              <a:t>terjadi</a:t>
            </a:r>
            <a:r>
              <a:rPr lang="en-US" b="1" dirty="0" smtClean="0">
                <a:solidFill>
                  <a:schemeClr val="accent1"/>
                </a:solidFill>
              </a:rPr>
              <a:t> ?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4" name="Freeform 13"/>
          <p:cNvSpPr/>
          <p:nvPr/>
        </p:nvSpPr>
        <p:spPr>
          <a:xfrm rot="5400000">
            <a:off x="1915925" y="1869406"/>
            <a:ext cx="428625" cy="1352550"/>
          </a:xfrm>
          <a:custGeom>
            <a:avLst/>
            <a:gdLst>
              <a:gd name="connsiteX0" fmla="*/ 0 w 428625"/>
              <a:gd name="connsiteY0" fmla="*/ 1352550 h 1352550"/>
              <a:gd name="connsiteX1" fmla="*/ 47625 w 428625"/>
              <a:gd name="connsiteY1" fmla="*/ 1343025 h 1352550"/>
              <a:gd name="connsiteX2" fmla="*/ 76200 w 428625"/>
              <a:gd name="connsiteY2" fmla="*/ 1323975 h 1352550"/>
              <a:gd name="connsiteX3" fmla="*/ 104775 w 428625"/>
              <a:gd name="connsiteY3" fmla="*/ 1314450 h 1352550"/>
              <a:gd name="connsiteX4" fmla="*/ 123825 w 428625"/>
              <a:gd name="connsiteY4" fmla="*/ 1285875 h 1352550"/>
              <a:gd name="connsiteX5" fmla="*/ 180975 w 428625"/>
              <a:gd name="connsiteY5" fmla="*/ 1228725 h 1352550"/>
              <a:gd name="connsiteX6" fmla="*/ 209550 w 428625"/>
              <a:gd name="connsiteY6" fmla="*/ 1162050 h 1352550"/>
              <a:gd name="connsiteX7" fmla="*/ 238125 w 428625"/>
              <a:gd name="connsiteY7" fmla="*/ 1076325 h 1352550"/>
              <a:gd name="connsiteX8" fmla="*/ 257175 w 428625"/>
              <a:gd name="connsiteY8" fmla="*/ 1019175 h 1352550"/>
              <a:gd name="connsiteX9" fmla="*/ 266700 w 428625"/>
              <a:gd name="connsiteY9" fmla="*/ 971550 h 1352550"/>
              <a:gd name="connsiteX10" fmla="*/ 295275 w 428625"/>
              <a:gd name="connsiteY10" fmla="*/ 781050 h 1352550"/>
              <a:gd name="connsiteX11" fmla="*/ 304800 w 428625"/>
              <a:gd name="connsiteY11" fmla="*/ 714375 h 1352550"/>
              <a:gd name="connsiteX12" fmla="*/ 314325 w 428625"/>
              <a:gd name="connsiteY12" fmla="*/ 628650 h 1352550"/>
              <a:gd name="connsiteX13" fmla="*/ 333375 w 428625"/>
              <a:gd name="connsiteY13" fmla="*/ 542925 h 1352550"/>
              <a:gd name="connsiteX14" fmla="*/ 342900 w 428625"/>
              <a:gd name="connsiteY14" fmla="*/ 476250 h 1352550"/>
              <a:gd name="connsiteX15" fmla="*/ 361950 w 428625"/>
              <a:gd name="connsiteY15" fmla="*/ 419100 h 1352550"/>
              <a:gd name="connsiteX16" fmla="*/ 361950 w 428625"/>
              <a:gd name="connsiteY16" fmla="*/ 47625 h 1352550"/>
              <a:gd name="connsiteX17" fmla="*/ 342900 w 428625"/>
              <a:gd name="connsiteY17" fmla="*/ 104775 h 1352550"/>
              <a:gd name="connsiteX18" fmla="*/ 352425 w 428625"/>
              <a:gd name="connsiteY18" fmla="*/ 57150 h 1352550"/>
              <a:gd name="connsiteX19" fmla="*/ 371475 w 428625"/>
              <a:gd name="connsiteY19" fmla="*/ 0 h 1352550"/>
              <a:gd name="connsiteX20" fmla="*/ 409575 w 428625"/>
              <a:gd name="connsiteY20" fmla="*/ 47625 h 1352550"/>
              <a:gd name="connsiteX21" fmla="*/ 428625 w 428625"/>
              <a:gd name="connsiteY21" fmla="*/ 76200 h 135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625" h="1352550">
                <a:moveTo>
                  <a:pt x="0" y="1352550"/>
                </a:moveTo>
                <a:cubicBezTo>
                  <a:pt x="15875" y="1349375"/>
                  <a:pt x="32466" y="1348709"/>
                  <a:pt x="47625" y="1343025"/>
                </a:cubicBezTo>
                <a:cubicBezTo>
                  <a:pt x="58344" y="1339005"/>
                  <a:pt x="65961" y="1329095"/>
                  <a:pt x="76200" y="1323975"/>
                </a:cubicBezTo>
                <a:cubicBezTo>
                  <a:pt x="85180" y="1319485"/>
                  <a:pt x="95250" y="1317625"/>
                  <a:pt x="104775" y="1314450"/>
                </a:cubicBezTo>
                <a:cubicBezTo>
                  <a:pt x="111125" y="1304925"/>
                  <a:pt x="116220" y="1294431"/>
                  <a:pt x="123825" y="1285875"/>
                </a:cubicBezTo>
                <a:cubicBezTo>
                  <a:pt x="141723" y="1265739"/>
                  <a:pt x="180975" y="1228725"/>
                  <a:pt x="180975" y="1228725"/>
                </a:cubicBezTo>
                <a:cubicBezTo>
                  <a:pt x="200799" y="1149431"/>
                  <a:pt x="176661" y="1227829"/>
                  <a:pt x="209550" y="1162050"/>
                </a:cubicBezTo>
                <a:cubicBezTo>
                  <a:pt x="233423" y="1114303"/>
                  <a:pt x="224483" y="1121799"/>
                  <a:pt x="238125" y="1076325"/>
                </a:cubicBezTo>
                <a:cubicBezTo>
                  <a:pt x="243895" y="1057091"/>
                  <a:pt x="251891" y="1038548"/>
                  <a:pt x="257175" y="1019175"/>
                </a:cubicBezTo>
                <a:cubicBezTo>
                  <a:pt x="261435" y="1003556"/>
                  <a:pt x="263887" y="987493"/>
                  <a:pt x="266700" y="971550"/>
                </a:cubicBezTo>
                <a:cubicBezTo>
                  <a:pt x="291621" y="830332"/>
                  <a:pt x="279857" y="896683"/>
                  <a:pt x="295275" y="781050"/>
                </a:cubicBezTo>
                <a:cubicBezTo>
                  <a:pt x="298242" y="758796"/>
                  <a:pt x="302015" y="736652"/>
                  <a:pt x="304800" y="714375"/>
                </a:cubicBezTo>
                <a:cubicBezTo>
                  <a:pt x="308366" y="685846"/>
                  <a:pt x="310259" y="657112"/>
                  <a:pt x="314325" y="628650"/>
                </a:cubicBezTo>
                <a:cubicBezTo>
                  <a:pt x="326930" y="540418"/>
                  <a:pt x="319509" y="619187"/>
                  <a:pt x="333375" y="542925"/>
                </a:cubicBezTo>
                <a:cubicBezTo>
                  <a:pt x="337391" y="520836"/>
                  <a:pt x="337852" y="498126"/>
                  <a:pt x="342900" y="476250"/>
                </a:cubicBezTo>
                <a:cubicBezTo>
                  <a:pt x="347415" y="456684"/>
                  <a:pt x="361950" y="419100"/>
                  <a:pt x="361950" y="419100"/>
                </a:cubicBezTo>
                <a:cubicBezTo>
                  <a:pt x="373467" y="280901"/>
                  <a:pt x="384406" y="204816"/>
                  <a:pt x="361950" y="47625"/>
                </a:cubicBezTo>
                <a:cubicBezTo>
                  <a:pt x="359110" y="27746"/>
                  <a:pt x="338962" y="124466"/>
                  <a:pt x="342900" y="104775"/>
                </a:cubicBezTo>
                <a:cubicBezTo>
                  <a:pt x="346075" y="88900"/>
                  <a:pt x="348165" y="72769"/>
                  <a:pt x="352425" y="57150"/>
                </a:cubicBezTo>
                <a:cubicBezTo>
                  <a:pt x="357709" y="37777"/>
                  <a:pt x="371475" y="0"/>
                  <a:pt x="371475" y="0"/>
                </a:cubicBezTo>
                <a:cubicBezTo>
                  <a:pt x="419645" y="32113"/>
                  <a:pt x="386571" y="1617"/>
                  <a:pt x="409575" y="47625"/>
                </a:cubicBezTo>
                <a:cubicBezTo>
                  <a:pt x="414695" y="57864"/>
                  <a:pt x="428625" y="76200"/>
                  <a:pt x="428625" y="762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 rot="610663">
            <a:off x="1455126" y="2385681"/>
            <a:ext cx="1847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Bug , error </a:t>
            </a:r>
            <a:r>
              <a:rPr lang="en-US" sz="1100" dirty="0" err="1" smtClean="0"/>
              <a:t>etc</a:t>
            </a:r>
            <a:endParaRPr lang="en-US" sz="1100" dirty="0"/>
          </a:p>
        </p:txBody>
      </p:sp>
      <p:sp>
        <p:nvSpPr>
          <p:cNvPr id="16" name="Freeform 15"/>
          <p:cNvSpPr/>
          <p:nvPr/>
        </p:nvSpPr>
        <p:spPr>
          <a:xfrm>
            <a:off x="3667125" y="3181350"/>
            <a:ext cx="467747" cy="266700"/>
          </a:xfrm>
          <a:custGeom>
            <a:avLst/>
            <a:gdLst>
              <a:gd name="connsiteX0" fmla="*/ 0 w 467747"/>
              <a:gd name="connsiteY0" fmla="*/ 266700 h 266700"/>
              <a:gd name="connsiteX1" fmla="*/ 123825 w 467747"/>
              <a:gd name="connsiteY1" fmla="*/ 238125 h 266700"/>
              <a:gd name="connsiteX2" fmla="*/ 152400 w 467747"/>
              <a:gd name="connsiteY2" fmla="*/ 219075 h 266700"/>
              <a:gd name="connsiteX3" fmla="*/ 219075 w 467747"/>
              <a:gd name="connsiteY3" fmla="*/ 200025 h 266700"/>
              <a:gd name="connsiteX4" fmla="*/ 247650 w 467747"/>
              <a:gd name="connsiteY4" fmla="*/ 190500 h 266700"/>
              <a:gd name="connsiteX5" fmla="*/ 276225 w 467747"/>
              <a:gd name="connsiteY5" fmla="*/ 171450 h 266700"/>
              <a:gd name="connsiteX6" fmla="*/ 304800 w 467747"/>
              <a:gd name="connsiteY6" fmla="*/ 161925 h 266700"/>
              <a:gd name="connsiteX7" fmla="*/ 361950 w 467747"/>
              <a:gd name="connsiteY7" fmla="*/ 123825 h 266700"/>
              <a:gd name="connsiteX8" fmla="*/ 381000 w 467747"/>
              <a:gd name="connsiteY8" fmla="*/ 95250 h 266700"/>
              <a:gd name="connsiteX9" fmla="*/ 409575 w 467747"/>
              <a:gd name="connsiteY9" fmla="*/ 76200 h 266700"/>
              <a:gd name="connsiteX10" fmla="*/ 419100 w 467747"/>
              <a:gd name="connsiteY10" fmla="*/ 47625 h 266700"/>
              <a:gd name="connsiteX11" fmla="*/ 438150 w 467747"/>
              <a:gd name="connsiteY11" fmla="*/ 19050 h 266700"/>
              <a:gd name="connsiteX12" fmla="*/ 409575 w 467747"/>
              <a:gd name="connsiteY12" fmla="*/ 0 h 266700"/>
              <a:gd name="connsiteX13" fmla="*/ 457200 w 467747"/>
              <a:gd name="connsiteY13" fmla="*/ 9525 h 266700"/>
              <a:gd name="connsiteX14" fmla="*/ 466725 w 467747"/>
              <a:gd name="connsiteY14" fmla="*/ 38100 h 266700"/>
              <a:gd name="connsiteX15" fmla="*/ 466725 w 467747"/>
              <a:gd name="connsiteY15" fmla="*/ 1143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67747" h="266700">
                <a:moveTo>
                  <a:pt x="0" y="266700"/>
                </a:moveTo>
                <a:cubicBezTo>
                  <a:pt x="30739" y="262309"/>
                  <a:pt x="95298" y="257143"/>
                  <a:pt x="123825" y="238125"/>
                </a:cubicBezTo>
                <a:cubicBezTo>
                  <a:pt x="133350" y="231775"/>
                  <a:pt x="142161" y="224195"/>
                  <a:pt x="152400" y="219075"/>
                </a:cubicBezTo>
                <a:cubicBezTo>
                  <a:pt x="167625" y="211462"/>
                  <a:pt x="204833" y="204094"/>
                  <a:pt x="219075" y="200025"/>
                </a:cubicBezTo>
                <a:cubicBezTo>
                  <a:pt x="228729" y="197267"/>
                  <a:pt x="238670" y="194990"/>
                  <a:pt x="247650" y="190500"/>
                </a:cubicBezTo>
                <a:cubicBezTo>
                  <a:pt x="257889" y="185380"/>
                  <a:pt x="265986" y="176570"/>
                  <a:pt x="276225" y="171450"/>
                </a:cubicBezTo>
                <a:cubicBezTo>
                  <a:pt x="285205" y="166960"/>
                  <a:pt x="296023" y="166801"/>
                  <a:pt x="304800" y="161925"/>
                </a:cubicBezTo>
                <a:cubicBezTo>
                  <a:pt x="324814" y="150806"/>
                  <a:pt x="361950" y="123825"/>
                  <a:pt x="361950" y="123825"/>
                </a:cubicBezTo>
                <a:cubicBezTo>
                  <a:pt x="368300" y="114300"/>
                  <a:pt x="372905" y="103345"/>
                  <a:pt x="381000" y="95250"/>
                </a:cubicBezTo>
                <a:cubicBezTo>
                  <a:pt x="389095" y="87155"/>
                  <a:pt x="402424" y="85139"/>
                  <a:pt x="409575" y="76200"/>
                </a:cubicBezTo>
                <a:cubicBezTo>
                  <a:pt x="415847" y="68360"/>
                  <a:pt x="414610" y="56605"/>
                  <a:pt x="419100" y="47625"/>
                </a:cubicBezTo>
                <a:cubicBezTo>
                  <a:pt x="424220" y="37386"/>
                  <a:pt x="431800" y="28575"/>
                  <a:pt x="438150" y="19050"/>
                </a:cubicBezTo>
                <a:lnTo>
                  <a:pt x="409575" y="0"/>
                </a:lnTo>
                <a:cubicBezTo>
                  <a:pt x="425450" y="3175"/>
                  <a:pt x="443730" y="545"/>
                  <a:pt x="457200" y="9525"/>
                </a:cubicBezTo>
                <a:cubicBezTo>
                  <a:pt x="465554" y="15094"/>
                  <a:pt x="465816" y="28101"/>
                  <a:pt x="466725" y="38100"/>
                </a:cubicBezTo>
                <a:cubicBezTo>
                  <a:pt x="469025" y="63396"/>
                  <a:pt x="466725" y="88900"/>
                  <a:pt x="466725" y="1143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 rot="20080121">
            <a:off x="3351106" y="2590928"/>
            <a:ext cx="1847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CS:GO Major 2017 and </a:t>
            </a:r>
            <a:r>
              <a:rPr lang="en-US" sz="1100" dirty="0"/>
              <a:t>Summer sale </a:t>
            </a:r>
            <a:r>
              <a:rPr lang="en-US" sz="1100" dirty="0" smtClean="0"/>
              <a:t>and </a:t>
            </a:r>
            <a:r>
              <a:rPr lang="en-US" sz="1100" dirty="0"/>
              <a:t>summer vacation</a:t>
            </a:r>
          </a:p>
        </p:txBody>
      </p:sp>
    </p:spTree>
    <p:extLst>
      <p:ext uri="{BB962C8B-B14F-4D97-AF65-F5344CB8AC3E}">
        <p14:creationId xmlns:p14="http://schemas.microsoft.com/office/powerpoint/2010/main" val="1004200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8572500" y="-113472"/>
            <a:ext cx="8254021" cy="69469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121340" y="-86485"/>
            <a:ext cx="8905122" cy="69469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17" y="192740"/>
            <a:ext cx="8428383" cy="2529421"/>
          </a:xfrm>
          <a:noFill/>
        </p:spPr>
        <p:txBody>
          <a:bodyPr>
            <a:normAutofit fontScale="90000"/>
          </a:bodyPr>
          <a:lstStyle/>
          <a:p>
            <a:r>
              <a:rPr lang="en-US" dirty="0" err="1" smtClean="0"/>
              <a:t>Singkatnya</a:t>
            </a:r>
            <a:r>
              <a:rPr lang="en-US" dirty="0" smtClean="0"/>
              <a:t>, CS:GO </a:t>
            </a:r>
            <a:r>
              <a:rPr lang="en-US" dirty="0" err="1" smtClean="0"/>
              <a:t>mengalami</a:t>
            </a:r>
            <a:r>
              <a:rPr lang="en-US" dirty="0" smtClean="0"/>
              <a:t> bad updates, Player </a:t>
            </a:r>
            <a:r>
              <a:rPr lang="en-US" dirty="0" err="1" smtClean="0"/>
              <a:t>terus</a:t>
            </a:r>
            <a:r>
              <a:rPr lang="en-US" dirty="0" smtClean="0"/>
              <a:t> </a:t>
            </a:r>
            <a:r>
              <a:rPr lang="en-US" dirty="0" err="1" smtClean="0"/>
              <a:t>mengalami</a:t>
            </a:r>
            <a:r>
              <a:rPr lang="en-US" dirty="0" smtClean="0"/>
              <a:t> </a:t>
            </a:r>
            <a:r>
              <a:rPr lang="en-US" dirty="0" err="1" smtClean="0"/>
              <a:t>banyak</a:t>
            </a:r>
            <a:r>
              <a:rPr lang="en-US" dirty="0" smtClean="0"/>
              <a:t> Crash,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berdampak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jumlah</a:t>
            </a:r>
            <a:r>
              <a:rPr lang="en-US" dirty="0" smtClean="0"/>
              <a:t> player yang </a:t>
            </a:r>
            <a:r>
              <a:rPr lang="en-US" dirty="0" err="1" smtClean="0"/>
              <a:t>bermain</a:t>
            </a:r>
            <a:r>
              <a:rPr lang="en-US" dirty="0" smtClean="0"/>
              <a:t> </a:t>
            </a:r>
            <a:r>
              <a:rPr lang="en-US" dirty="0" err="1" smtClean="0"/>
              <a:t>beberapa</a:t>
            </a:r>
            <a:r>
              <a:rPr lang="en-US" dirty="0" smtClean="0"/>
              <a:t> </a:t>
            </a:r>
            <a:r>
              <a:rPr lang="en-US" dirty="0" err="1" smtClean="0"/>
              <a:t>hari</a:t>
            </a:r>
            <a:r>
              <a:rPr lang="en-US" dirty="0" smtClean="0"/>
              <a:t> </a:t>
            </a:r>
            <a:r>
              <a:rPr lang="en-US" dirty="0" err="1" smtClean="0"/>
              <a:t>itu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23164"/>
          <a:stretch/>
        </p:blipFill>
        <p:spPr>
          <a:xfrm>
            <a:off x="5753738" y="2905757"/>
            <a:ext cx="6325204" cy="21862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67" y="3632164"/>
            <a:ext cx="6637683" cy="29098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738" y="5530808"/>
            <a:ext cx="6443153" cy="65276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6598805"/>
            <a:ext cx="44392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References: [1][2][3]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6482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733543"/>
            <a:ext cx="5251450" cy="1661297"/>
          </a:xfrm>
        </p:spPr>
        <p:txBody>
          <a:bodyPr>
            <a:normAutofit/>
          </a:bodyPr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2432884"/>
            <a:ext cx="5453269" cy="199223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Analysis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terhadap</a:t>
            </a:r>
            <a:r>
              <a:rPr lang="en-US" dirty="0" smtClean="0"/>
              <a:t> 2 game </a:t>
            </a:r>
            <a:r>
              <a:rPr lang="en-US" dirty="0" err="1" smtClean="0"/>
              <a:t>yaitu</a:t>
            </a:r>
            <a:r>
              <a:rPr lang="en-US" dirty="0" smtClean="0"/>
              <a:t> Rainbow Six Siege (R6) </a:t>
            </a:r>
            <a:r>
              <a:rPr lang="en-US" dirty="0" err="1" smtClean="0"/>
              <a:t>dan</a:t>
            </a:r>
            <a:r>
              <a:rPr lang="en-US" dirty="0" smtClean="0"/>
              <a:t> Counter Strike Global Offensive (CS:GO) </a:t>
            </a:r>
            <a:r>
              <a:rPr lang="en-US" dirty="0" err="1" smtClean="0"/>
              <a:t>Menggunakan</a:t>
            </a:r>
            <a:r>
              <a:rPr lang="en-US" dirty="0" smtClean="0"/>
              <a:t> Facebook Prophet</a:t>
            </a:r>
            <a:endParaRPr lang="en-US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43">
            <a:extLst>
              <a:ext uri="{FF2B5EF4-FFF2-40B4-BE49-F238E27FC236}">
                <a16:creationId xmlns:a16="http://schemas.microsoft.com/office/drawing/2014/main" id="{785F2504-A35A-4AAB-94E4-C1479349F7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79653" y="5962802"/>
            <a:ext cx="7406905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43">
            <a:extLst>
              <a:ext uri="{FF2B5EF4-FFF2-40B4-BE49-F238E27FC236}">
                <a16:creationId xmlns:a16="http://schemas.microsoft.com/office/drawing/2014/main" id="{785F2504-A35A-4AAB-94E4-C1479349F7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187337" y="187706"/>
            <a:ext cx="7406905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508000" y="261936"/>
            <a:ext cx="5519633" cy="1528003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 txBox="1">
            <a:spLocks/>
          </p:cNvSpPr>
          <p:nvPr/>
        </p:nvSpPr>
        <p:spPr>
          <a:xfrm>
            <a:off x="303579" y="261936"/>
            <a:ext cx="5251450" cy="1661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Tahun</a:t>
            </a:r>
            <a:r>
              <a:rPr lang="en-US" dirty="0" smtClean="0"/>
              <a:t> 2017 R6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2059"/>
          <a:stretch/>
        </p:blipFill>
        <p:spPr>
          <a:xfrm>
            <a:off x="46127" y="1969287"/>
            <a:ext cx="8201025" cy="3643752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542" y="2928963"/>
            <a:ext cx="3789708" cy="1661297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Chotto</a:t>
            </a:r>
            <a:r>
              <a:rPr lang="en-US" b="1" dirty="0" smtClean="0"/>
              <a:t> matte </a:t>
            </a:r>
            <a:r>
              <a:rPr lang="en-US" b="1" dirty="0" err="1" smtClean="0"/>
              <a:t>kudasai</a:t>
            </a:r>
            <a:r>
              <a:rPr lang="en-US" b="1" dirty="0" smtClean="0"/>
              <a:t>, </a:t>
            </a:r>
            <a:r>
              <a:rPr lang="en-US" b="1" dirty="0" err="1" smtClean="0"/>
              <a:t>kenapa</a:t>
            </a:r>
            <a:r>
              <a:rPr lang="en-US" b="1" dirty="0" smtClean="0"/>
              <a:t> Rainbow six </a:t>
            </a:r>
            <a:r>
              <a:rPr lang="en-US" b="1" dirty="0" err="1" smtClean="0"/>
              <a:t>bisa</a:t>
            </a:r>
            <a:r>
              <a:rPr lang="en-US" b="1" dirty="0" smtClean="0"/>
              <a:t> </a:t>
            </a:r>
            <a:r>
              <a:rPr lang="en-US" b="1" dirty="0" err="1" smtClean="0"/>
              <a:t>bertambah</a:t>
            </a:r>
            <a:r>
              <a:rPr lang="en-US" b="1" dirty="0" smtClean="0"/>
              <a:t> player </a:t>
            </a:r>
            <a:r>
              <a:rPr lang="en-US" b="1" dirty="0" err="1" smtClean="0"/>
              <a:t>begitu</a:t>
            </a:r>
            <a:r>
              <a:rPr lang="en-US" b="1" dirty="0" smtClean="0"/>
              <a:t> </a:t>
            </a:r>
            <a:r>
              <a:rPr lang="en-US" b="1" dirty="0" err="1" smtClean="0"/>
              <a:t>banyak</a:t>
            </a:r>
            <a:r>
              <a:rPr lang="en-US" b="1" dirty="0" smtClean="0"/>
              <a:t> ?</a:t>
            </a:r>
            <a:endParaRPr lang="en-US" b="1" dirty="0"/>
          </a:p>
        </p:txBody>
      </p:sp>
      <p:sp>
        <p:nvSpPr>
          <p:cNvPr id="11" name="Freeform 10"/>
          <p:cNvSpPr/>
          <p:nvPr/>
        </p:nvSpPr>
        <p:spPr>
          <a:xfrm>
            <a:off x="6480146" y="2412746"/>
            <a:ext cx="428625" cy="1352550"/>
          </a:xfrm>
          <a:custGeom>
            <a:avLst/>
            <a:gdLst>
              <a:gd name="connsiteX0" fmla="*/ 0 w 428625"/>
              <a:gd name="connsiteY0" fmla="*/ 1352550 h 1352550"/>
              <a:gd name="connsiteX1" fmla="*/ 47625 w 428625"/>
              <a:gd name="connsiteY1" fmla="*/ 1343025 h 1352550"/>
              <a:gd name="connsiteX2" fmla="*/ 76200 w 428625"/>
              <a:gd name="connsiteY2" fmla="*/ 1323975 h 1352550"/>
              <a:gd name="connsiteX3" fmla="*/ 104775 w 428625"/>
              <a:gd name="connsiteY3" fmla="*/ 1314450 h 1352550"/>
              <a:gd name="connsiteX4" fmla="*/ 123825 w 428625"/>
              <a:gd name="connsiteY4" fmla="*/ 1285875 h 1352550"/>
              <a:gd name="connsiteX5" fmla="*/ 180975 w 428625"/>
              <a:gd name="connsiteY5" fmla="*/ 1228725 h 1352550"/>
              <a:gd name="connsiteX6" fmla="*/ 209550 w 428625"/>
              <a:gd name="connsiteY6" fmla="*/ 1162050 h 1352550"/>
              <a:gd name="connsiteX7" fmla="*/ 238125 w 428625"/>
              <a:gd name="connsiteY7" fmla="*/ 1076325 h 1352550"/>
              <a:gd name="connsiteX8" fmla="*/ 257175 w 428625"/>
              <a:gd name="connsiteY8" fmla="*/ 1019175 h 1352550"/>
              <a:gd name="connsiteX9" fmla="*/ 266700 w 428625"/>
              <a:gd name="connsiteY9" fmla="*/ 971550 h 1352550"/>
              <a:gd name="connsiteX10" fmla="*/ 295275 w 428625"/>
              <a:gd name="connsiteY10" fmla="*/ 781050 h 1352550"/>
              <a:gd name="connsiteX11" fmla="*/ 304800 w 428625"/>
              <a:gd name="connsiteY11" fmla="*/ 714375 h 1352550"/>
              <a:gd name="connsiteX12" fmla="*/ 314325 w 428625"/>
              <a:gd name="connsiteY12" fmla="*/ 628650 h 1352550"/>
              <a:gd name="connsiteX13" fmla="*/ 333375 w 428625"/>
              <a:gd name="connsiteY13" fmla="*/ 542925 h 1352550"/>
              <a:gd name="connsiteX14" fmla="*/ 342900 w 428625"/>
              <a:gd name="connsiteY14" fmla="*/ 476250 h 1352550"/>
              <a:gd name="connsiteX15" fmla="*/ 361950 w 428625"/>
              <a:gd name="connsiteY15" fmla="*/ 419100 h 1352550"/>
              <a:gd name="connsiteX16" fmla="*/ 361950 w 428625"/>
              <a:gd name="connsiteY16" fmla="*/ 47625 h 1352550"/>
              <a:gd name="connsiteX17" fmla="*/ 342900 w 428625"/>
              <a:gd name="connsiteY17" fmla="*/ 104775 h 1352550"/>
              <a:gd name="connsiteX18" fmla="*/ 352425 w 428625"/>
              <a:gd name="connsiteY18" fmla="*/ 57150 h 1352550"/>
              <a:gd name="connsiteX19" fmla="*/ 371475 w 428625"/>
              <a:gd name="connsiteY19" fmla="*/ 0 h 1352550"/>
              <a:gd name="connsiteX20" fmla="*/ 409575 w 428625"/>
              <a:gd name="connsiteY20" fmla="*/ 47625 h 1352550"/>
              <a:gd name="connsiteX21" fmla="*/ 428625 w 428625"/>
              <a:gd name="connsiteY21" fmla="*/ 76200 h 135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625" h="1352550">
                <a:moveTo>
                  <a:pt x="0" y="1352550"/>
                </a:moveTo>
                <a:cubicBezTo>
                  <a:pt x="15875" y="1349375"/>
                  <a:pt x="32466" y="1348709"/>
                  <a:pt x="47625" y="1343025"/>
                </a:cubicBezTo>
                <a:cubicBezTo>
                  <a:pt x="58344" y="1339005"/>
                  <a:pt x="65961" y="1329095"/>
                  <a:pt x="76200" y="1323975"/>
                </a:cubicBezTo>
                <a:cubicBezTo>
                  <a:pt x="85180" y="1319485"/>
                  <a:pt x="95250" y="1317625"/>
                  <a:pt x="104775" y="1314450"/>
                </a:cubicBezTo>
                <a:cubicBezTo>
                  <a:pt x="111125" y="1304925"/>
                  <a:pt x="116220" y="1294431"/>
                  <a:pt x="123825" y="1285875"/>
                </a:cubicBezTo>
                <a:cubicBezTo>
                  <a:pt x="141723" y="1265739"/>
                  <a:pt x="180975" y="1228725"/>
                  <a:pt x="180975" y="1228725"/>
                </a:cubicBezTo>
                <a:cubicBezTo>
                  <a:pt x="200799" y="1149431"/>
                  <a:pt x="176661" y="1227829"/>
                  <a:pt x="209550" y="1162050"/>
                </a:cubicBezTo>
                <a:cubicBezTo>
                  <a:pt x="233423" y="1114303"/>
                  <a:pt x="224483" y="1121799"/>
                  <a:pt x="238125" y="1076325"/>
                </a:cubicBezTo>
                <a:cubicBezTo>
                  <a:pt x="243895" y="1057091"/>
                  <a:pt x="251891" y="1038548"/>
                  <a:pt x="257175" y="1019175"/>
                </a:cubicBezTo>
                <a:cubicBezTo>
                  <a:pt x="261435" y="1003556"/>
                  <a:pt x="263887" y="987493"/>
                  <a:pt x="266700" y="971550"/>
                </a:cubicBezTo>
                <a:cubicBezTo>
                  <a:pt x="291621" y="830332"/>
                  <a:pt x="279857" y="896683"/>
                  <a:pt x="295275" y="781050"/>
                </a:cubicBezTo>
                <a:cubicBezTo>
                  <a:pt x="298242" y="758796"/>
                  <a:pt x="302015" y="736652"/>
                  <a:pt x="304800" y="714375"/>
                </a:cubicBezTo>
                <a:cubicBezTo>
                  <a:pt x="308366" y="685846"/>
                  <a:pt x="310259" y="657112"/>
                  <a:pt x="314325" y="628650"/>
                </a:cubicBezTo>
                <a:cubicBezTo>
                  <a:pt x="326930" y="540418"/>
                  <a:pt x="319509" y="619187"/>
                  <a:pt x="333375" y="542925"/>
                </a:cubicBezTo>
                <a:cubicBezTo>
                  <a:pt x="337391" y="520836"/>
                  <a:pt x="337852" y="498126"/>
                  <a:pt x="342900" y="476250"/>
                </a:cubicBezTo>
                <a:cubicBezTo>
                  <a:pt x="347415" y="456684"/>
                  <a:pt x="361950" y="419100"/>
                  <a:pt x="361950" y="419100"/>
                </a:cubicBezTo>
                <a:cubicBezTo>
                  <a:pt x="373467" y="280901"/>
                  <a:pt x="384406" y="204816"/>
                  <a:pt x="361950" y="47625"/>
                </a:cubicBezTo>
                <a:cubicBezTo>
                  <a:pt x="359110" y="27746"/>
                  <a:pt x="338962" y="124466"/>
                  <a:pt x="342900" y="104775"/>
                </a:cubicBezTo>
                <a:cubicBezTo>
                  <a:pt x="346075" y="88900"/>
                  <a:pt x="348165" y="72769"/>
                  <a:pt x="352425" y="57150"/>
                </a:cubicBezTo>
                <a:cubicBezTo>
                  <a:pt x="357709" y="37777"/>
                  <a:pt x="371475" y="0"/>
                  <a:pt x="371475" y="0"/>
                </a:cubicBezTo>
                <a:cubicBezTo>
                  <a:pt x="419645" y="32113"/>
                  <a:pt x="386571" y="1617"/>
                  <a:pt x="409575" y="47625"/>
                </a:cubicBezTo>
                <a:cubicBezTo>
                  <a:pt x="414695" y="57864"/>
                  <a:pt x="428625" y="76200"/>
                  <a:pt x="428625" y="762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6715063">
            <a:off x="5750100" y="2651948"/>
            <a:ext cx="1847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December updates</a:t>
            </a:r>
            <a:endParaRPr lang="en-US" sz="1100" dirty="0"/>
          </a:p>
        </p:txBody>
      </p:sp>
      <p:sp>
        <p:nvSpPr>
          <p:cNvPr id="13" name="Freeform 12"/>
          <p:cNvSpPr/>
          <p:nvPr/>
        </p:nvSpPr>
        <p:spPr>
          <a:xfrm rot="5820286">
            <a:off x="2056036" y="3137870"/>
            <a:ext cx="428625" cy="1352550"/>
          </a:xfrm>
          <a:custGeom>
            <a:avLst/>
            <a:gdLst>
              <a:gd name="connsiteX0" fmla="*/ 0 w 428625"/>
              <a:gd name="connsiteY0" fmla="*/ 1352550 h 1352550"/>
              <a:gd name="connsiteX1" fmla="*/ 47625 w 428625"/>
              <a:gd name="connsiteY1" fmla="*/ 1343025 h 1352550"/>
              <a:gd name="connsiteX2" fmla="*/ 76200 w 428625"/>
              <a:gd name="connsiteY2" fmla="*/ 1323975 h 1352550"/>
              <a:gd name="connsiteX3" fmla="*/ 104775 w 428625"/>
              <a:gd name="connsiteY3" fmla="*/ 1314450 h 1352550"/>
              <a:gd name="connsiteX4" fmla="*/ 123825 w 428625"/>
              <a:gd name="connsiteY4" fmla="*/ 1285875 h 1352550"/>
              <a:gd name="connsiteX5" fmla="*/ 180975 w 428625"/>
              <a:gd name="connsiteY5" fmla="*/ 1228725 h 1352550"/>
              <a:gd name="connsiteX6" fmla="*/ 209550 w 428625"/>
              <a:gd name="connsiteY6" fmla="*/ 1162050 h 1352550"/>
              <a:gd name="connsiteX7" fmla="*/ 238125 w 428625"/>
              <a:gd name="connsiteY7" fmla="*/ 1076325 h 1352550"/>
              <a:gd name="connsiteX8" fmla="*/ 257175 w 428625"/>
              <a:gd name="connsiteY8" fmla="*/ 1019175 h 1352550"/>
              <a:gd name="connsiteX9" fmla="*/ 266700 w 428625"/>
              <a:gd name="connsiteY9" fmla="*/ 971550 h 1352550"/>
              <a:gd name="connsiteX10" fmla="*/ 295275 w 428625"/>
              <a:gd name="connsiteY10" fmla="*/ 781050 h 1352550"/>
              <a:gd name="connsiteX11" fmla="*/ 304800 w 428625"/>
              <a:gd name="connsiteY11" fmla="*/ 714375 h 1352550"/>
              <a:gd name="connsiteX12" fmla="*/ 314325 w 428625"/>
              <a:gd name="connsiteY12" fmla="*/ 628650 h 1352550"/>
              <a:gd name="connsiteX13" fmla="*/ 333375 w 428625"/>
              <a:gd name="connsiteY13" fmla="*/ 542925 h 1352550"/>
              <a:gd name="connsiteX14" fmla="*/ 342900 w 428625"/>
              <a:gd name="connsiteY14" fmla="*/ 476250 h 1352550"/>
              <a:gd name="connsiteX15" fmla="*/ 361950 w 428625"/>
              <a:gd name="connsiteY15" fmla="*/ 419100 h 1352550"/>
              <a:gd name="connsiteX16" fmla="*/ 361950 w 428625"/>
              <a:gd name="connsiteY16" fmla="*/ 47625 h 1352550"/>
              <a:gd name="connsiteX17" fmla="*/ 342900 w 428625"/>
              <a:gd name="connsiteY17" fmla="*/ 104775 h 1352550"/>
              <a:gd name="connsiteX18" fmla="*/ 352425 w 428625"/>
              <a:gd name="connsiteY18" fmla="*/ 57150 h 1352550"/>
              <a:gd name="connsiteX19" fmla="*/ 371475 w 428625"/>
              <a:gd name="connsiteY19" fmla="*/ 0 h 1352550"/>
              <a:gd name="connsiteX20" fmla="*/ 409575 w 428625"/>
              <a:gd name="connsiteY20" fmla="*/ 47625 h 1352550"/>
              <a:gd name="connsiteX21" fmla="*/ 428625 w 428625"/>
              <a:gd name="connsiteY21" fmla="*/ 76200 h 135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625" h="1352550">
                <a:moveTo>
                  <a:pt x="0" y="1352550"/>
                </a:moveTo>
                <a:cubicBezTo>
                  <a:pt x="15875" y="1349375"/>
                  <a:pt x="32466" y="1348709"/>
                  <a:pt x="47625" y="1343025"/>
                </a:cubicBezTo>
                <a:cubicBezTo>
                  <a:pt x="58344" y="1339005"/>
                  <a:pt x="65961" y="1329095"/>
                  <a:pt x="76200" y="1323975"/>
                </a:cubicBezTo>
                <a:cubicBezTo>
                  <a:pt x="85180" y="1319485"/>
                  <a:pt x="95250" y="1317625"/>
                  <a:pt x="104775" y="1314450"/>
                </a:cubicBezTo>
                <a:cubicBezTo>
                  <a:pt x="111125" y="1304925"/>
                  <a:pt x="116220" y="1294431"/>
                  <a:pt x="123825" y="1285875"/>
                </a:cubicBezTo>
                <a:cubicBezTo>
                  <a:pt x="141723" y="1265739"/>
                  <a:pt x="180975" y="1228725"/>
                  <a:pt x="180975" y="1228725"/>
                </a:cubicBezTo>
                <a:cubicBezTo>
                  <a:pt x="200799" y="1149431"/>
                  <a:pt x="176661" y="1227829"/>
                  <a:pt x="209550" y="1162050"/>
                </a:cubicBezTo>
                <a:cubicBezTo>
                  <a:pt x="233423" y="1114303"/>
                  <a:pt x="224483" y="1121799"/>
                  <a:pt x="238125" y="1076325"/>
                </a:cubicBezTo>
                <a:cubicBezTo>
                  <a:pt x="243895" y="1057091"/>
                  <a:pt x="251891" y="1038548"/>
                  <a:pt x="257175" y="1019175"/>
                </a:cubicBezTo>
                <a:cubicBezTo>
                  <a:pt x="261435" y="1003556"/>
                  <a:pt x="263887" y="987493"/>
                  <a:pt x="266700" y="971550"/>
                </a:cubicBezTo>
                <a:cubicBezTo>
                  <a:pt x="291621" y="830332"/>
                  <a:pt x="279857" y="896683"/>
                  <a:pt x="295275" y="781050"/>
                </a:cubicBezTo>
                <a:cubicBezTo>
                  <a:pt x="298242" y="758796"/>
                  <a:pt x="302015" y="736652"/>
                  <a:pt x="304800" y="714375"/>
                </a:cubicBezTo>
                <a:cubicBezTo>
                  <a:pt x="308366" y="685846"/>
                  <a:pt x="310259" y="657112"/>
                  <a:pt x="314325" y="628650"/>
                </a:cubicBezTo>
                <a:cubicBezTo>
                  <a:pt x="326930" y="540418"/>
                  <a:pt x="319509" y="619187"/>
                  <a:pt x="333375" y="542925"/>
                </a:cubicBezTo>
                <a:cubicBezTo>
                  <a:pt x="337391" y="520836"/>
                  <a:pt x="337852" y="498126"/>
                  <a:pt x="342900" y="476250"/>
                </a:cubicBezTo>
                <a:cubicBezTo>
                  <a:pt x="347415" y="456684"/>
                  <a:pt x="361950" y="419100"/>
                  <a:pt x="361950" y="419100"/>
                </a:cubicBezTo>
                <a:cubicBezTo>
                  <a:pt x="373467" y="280901"/>
                  <a:pt x="384406" y="204816"/>
                  <a:pt x="361950" y="47625"/>
                </a:cubicBezTo>
                <a:cubicBezTo>
                  <a:pt x="359110" y="27746"/>
                  <a:pt x="338962" y="124466"/>
                  <a:pt x="342900" y="104775"/>
                </a:cubicBezTo>
                <a:cubicBezTo>
                  <a:pt x="346075" y="88900"/>
                  <a:pt x="348165" y="72769"/>
                  <a:pt x="352425" y="57150"/>
                </a:cubicBezTo>
                <a:cubicBezTo>
                  <a:pt x="357709" y="37777"/>
                  <a:pt x="371475" y="0"/>
                  <a:pt x="371475" y="0"/>
                </a:cubicBezTo>
                <a:cubicBezTo>
                  <a:pt x="419645" y="32113"/>
                  <a:pt x="386571" y="1617"/>
                  <a:pt x="409575" y="47625"/>
                </a:cubicBezTo>
                <a:cubicBezTo>
                  <a:pt x="414695" y="57864"/>
                  <a:pt x="428625" y="76200"/>
                  <a:pt x="428625" y="762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1158899">
            <a:off x="1621682" y="3574008"/>
            <a:ext cx="1847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Health Operation Updates</a:t>
            </a:r>
            <a:endParaRPr lang="en-US" sz="1100" dirty="0"/>
          </a:p>
        </p:txBody>
      </p:sp>
      <p:sp>
        <p:nvSpPr>
          <p:cNvPr id="15" name="Freeform 14"/>
          <p:cNvSpPr/>
          <p:nvPr/>
        </p:nvSpPr>
        <p:spPr>
          <a:xfrm rot="1547913">
            <a:off x="4649606" y="2871610"/>
            <a:ext cx="428625" cy="1352550"/>
          </a:xfrm>
          <a:custGeom>
            <a:avLst/>
            <a:gdLst>
              <a:gd name="connsiteX0" fmla="*/ 0 w 428625"/>
              <a:gd name="connsiteY0" fmla="*/ 1352550 h 1352550"/>
              <a:gd name="connsiteX1" fmla="*/ 47625 w 428625"/>
              <a:gd name="connsiteY1" fmla="*/ 1343025 h 1352550"/>
              <a:gd name="connsiteX2" fmla="*/ 76200 w 428625"/>
              <a:gd name="connsiteY2" fmla="*/ 1323975 h 1352550"/>
              <a:gd name="connsiteX3" fmla="*/ 104775 w 428625"/>
              <a:gd name="connsiteY3" fmla="*/ 1314450 h 1352550"/>
              <a:gd name="connsiteX4" fmla="*/ 123825 w 428625"/>
              <a:gd name="connsiteY4" fmla="*/ 1285875 h 1352550"/>
              <a:gd name="connsiteX5" fmla="*/ 180975 w 428625"/>
              <a:gd name="connsiteY5" fmla="*/ 1228725 h 1352550"/>
              <a:gd name="connsiteX6" fmla="*/ 209550 w 428625"/>
              <a:gd name="connsiteY6" fmla="*/ 1162050 h 1352550"/>
              <a:gd name="connsiteX7" fmla="*/ 238125 w 428625"/>
              <a:gd name="connsiteY7" fmla="*/ 1076325 h 1352550"/>
              <a:gd name="connsiteX8" fmla="*/ 257175 w 428625"/>
              <a:gd name="connsiteY8" fmla="*/ 1019175 h 1352550"/>
              <a:gd name="connsiteX9" fmla="*/ 266700 w 428625"/>
              <a:gd name="connsiteY9" fmla="*/ 971550 h 1352550"/>
              <a:gd name="connsiteX10" fmla="*/ 295275 w 428625"/>
              <a:gd name="connsiteY10" fmla="*/ 781050 h 1352550"/>
              <a:gd name="connsiteX11" fmla="*/ 304800 w 428625"/>
              <a:gd name="connsiteY11" fmla="*/ 714375 h 1352550"/>
              <a:gd name="connsiteX12" fmla="*/ 314325 w 428625"/>
              <a:gd name="connsiteY12" fmla="*/ 628650 h 1352550"/>
              <a:gd name="connsiteX13" fmla="*/ 333375 w 428625"/>
              <a:gd name="connsiteY13" fmla="*/ 542925 h 1352550"/>
              <a:gd name="connsiteX14" fmla="*/ 342900 w 428625"/>
              <a:gd name="connsiteY14" fmla="*/ 476250 h 1352550"/>
              <a:gd name="connsiteX15" fmla="*/ 361950 w 428625"/>
              <a:gd name="connsiteY15" fmla="*/ 419100 h 1352550"/>
              <a:gd name="connsiteX16" fmla="*/ 361950 w 428625"/>
              <a:gd name="connsiteY16" fmla="*/ 47625 h 1352550"/>
              <a:gd name="connsiteX17" fmla="*/ 342900 w 428625"/>
              <a:gd name="connsiteY17" fmla="*/ 104775 h 1352550"/>
              <a:gd name="connsiteX18" fmla="*/ 352425 w 428625"/>
              <a:gd name="connsiteY18" fmla="*/ 57150 h 1352550"/>
              <a:gd name="connsiteX19" fmla="*/ 371475 w 428625"/>
              <a:gd name="connsiteY19" fmla="*/ 0 h 1352550"/>
              <a:gd name="connsiteX20" fmla="*/ 409575 w 428625"/>
              <a:gd name="connsiteY20" fmla="*/ 47625 h 1352550"/>
              <a:gd name="connsiteX21" fmla="*/ 428625 w 428625"/>
              <a:gd name="connsiteY21" fmla="*/ 76200 h 135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625" h="1352550">
                <a:moveTo>
                  <a:pt x="0" y="1352550"/>
                </a:moveTo>
                <a:cubicBezTo>
                  <a:pt x="15875" y="1349375"/>
                  <a:pt x="32466" y="1348709"/>
                  <a:pt x="47625" y="1343025"/>
                </a:cubicBezTo>
                <a:cubicBezTo>
                  <a:pt x="58344" y="1339005"/>
                  <a:pt x="65961" y="1329095"/>
                  <a:pt x="76200" y="1323975"/>
                </a:cubicBezTo>
                <a:cubicBezTo>
                  <a:pt x="85180" y="1319485"/>
                  <a:pt x="95250" y="1317625"/>
                  <a:pt x="104775" y="1314450"/>
                </a:cubicBezTo>
                <a:cubicBezTo>
                  <a:pt x="111125" y="1304925"/>
                  <a:pt x="116220" y="1294431"/>
                  <a:pt x="123825" y="1285875"/>
                </a:cubicBezTo>
                <a:cubicBezTo>
                  <a:pt x="141723" y="1265739"/>
                  <a:pt x="180975" y="1228725"/>
                  <a:pt x="180975" y="1228725"/>
                </a:cubicBezTo>
                <a:cubicBezTo>
                  <a:pt x="200799" y="1149431"/>
                  <a:pt x="176661" y="1227829"/>
                  <a:pt x="209550" y="1162050"/>
                </a:cubicBezTo>
                <a:cubicBezTo>
                  <a:pt x="233423" y="1114303"/>
                  <a:pt x="224483" y="1121799"/>
                  <a:pt x="238125" y="1076325"/>
                </a:cubicBezTo>
                <a:cubicBezTo>
                  <a:pt x="243895" y="1057091"/>
                  <a:pt x="251891" y="1038548"/>
                  <a:pt x="257175" y="1019175"/>
                </a:cubicBezTo>
                <a:cubicBezTo>
                  <a:pt x="261435" y="1003556"/>
                  <a:pt x="263887" y="987493"/>
                  <a:pt x="266700" y="971550"/>
                </a:cubicBezTo>
                <a:cubicBezTo>
                  <a:pt x="291621" y="830332"/>
                  <a:pt x="279857" y="896683"/>
                  <a:pt x="295275" y="781050"/>
                </a:cubicBezTo>
                <a:cubicBezTo>
                  <a:pt x="298242" y="758796"/>
                  <a:pt x="302015" y="736652"/>
                  <a:pt x="304800" y="714375"/>
                </a:cubicBezTo>
                <a:cubicBezTo>
                  <a:pt x="308366" y="685846"/>
                  <a:pt x="310259" y="657112"/>
                  <a:pt x="314325" y="628650"/>
                </a:cubicBezTo>
                <a:cubicBezTo>
                  <a:pt x="326930" y="540418"/>
                  <a:pt x="319509" y="619187"/>
                  <a:pt x="333375" y="542925"/>
                </a:cubicBezTo>
                <a:cubicBezTo>
                  <a:pt x="337391" y="520836"/>
                  <a:pt x="337852" y="498126"/>
                  <a:pt x="342900" y="476250"/>
                </a:cubicBezTo>
                <a:cubicBezTo>
                  <a:pt x="347415" y="456684"/>
                  <a:pt x="361950" y="419100"/>
                  <a:pt x="361950" y="419100"/>
                </a:cubicBezTo>
                <a:cubicBezTo>
                  <a:pt x="373467" y="280901"/>
                  <a:pt x="384406" y="204816"/>
                  <a:pt x="361950" y="47625"/>
                </a:cubicBezTo>
                <a:cubicBezTo>
                  <a:pt x="359110" y="27746"/>
                  <a:pt x="338962" y="124466"/>
                  <a:pt x="342900" y="104775"/>
                </a:cubicBezTo>
                <a:cubicBezTo>
                  <a:pt x="346075" y="88900"/>
                  <a:pt x="348165" y="72769"/>
                  <a:pt x="352425" y="57150"/>
                </a:cubicBezTo>
                <a:cubicBezTo>
                  <a:pt x="357709" y="37777"/>
                  <a:pt x="371475" y="0"/>
                  <a:pt x="371475" y="0"/>
                </a:cubicBezTo>
                <a:cubicBezTo>
                  <a:pt x="419645" y="32113"/>
                  <a:pt x="386571" y="1617"/>
                  <a:pt x="409575" y="47625"/>
                </a:cubicBezTo>
                <a:cubicBezTo>
                  <a:pt x="414695" y="57864"/>
                  <a:pt x="428625" y="76200"/>
                  <a:pt x="428625" y="762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18262976">
            <a:off x="3919560" y="3026174"/>
            <a:ext cx="18478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Summer sale </a:t>
            </a:r>
            <a:r>
              <a:rPr lang="en-US" sz="1100" dirty="0" err="1"/>
              <a:t>dan</a:t>
            </a:r>
            <a:r>
              <a:rPr lang="en-US" sz="1100" dirty="0"/>
              <a:t> summer vacation</a:t>
            </a:r>
          </a:p>
        </p:txBody>
      </p:sp>
    </p:spTree>
    <p:extLst>
      <p:ext uri="{BB962C8B-B14F-4D97-AF65-F5344CB8AC3E}">
        <p14:creationId xmlns:p14="http://schemas.microsoft.com/office/powerpoint/2010/main" val="159764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923925" y="3157448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6519832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179" y="565150"/>
            <a:ext cx="6043246" cy="573989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Update and Summer sale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>
          <a:xfrm>
            <a:off x="405179" y="1832362"/>
            <a:ext cx="6043246" cy="365125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Simple, Rainbow six </a:t>
            </a:r>
            <a:r>
              <a:rPr lang="en-US" dirty="0" err="1" smtClean="0">
                <a:solidFill>
                  <a:schemeClr val="tx1"/>
                </a:solidFill>
              </a:rPr>
              <a:t>memberikan</a:t>
            </a:r>
            <a:r>
              <a:rPr lang="en-US" dirty="0" smtClean="0">
                <a:solidFill>
                  <a:schemeClr val="tx1"/>
                </a:solidFill>
              </a:rPr>
              <a:t> update yang </a:t>
            </a:r>
            <a:r>
              <a:rPr lang="en-US" dirty="0" err="1" smtClean="0">
                <a:solidFill>
                  <a:schemeClr val="tx1"/>
                </a:solidFill>
              </a:rPr>
              <a:t>sangat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berdampak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gamenya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884" y="3136595"/>
            <a:ext cx="5225034" cy="3175166"/>
          </a:xfrm>
          <a:prstGeom prst="rect">
            <a:avLst/>
          </a:prstGeom>
        </p:spPr>
      </p:pic>
      <p:sp>
        <p:nvSpPr>
          <p:cNvPr id="9" name="Text Placeholder 3"/>
          <p:cNvSpPr txBox="1">
            <a:spLocks/>
          </p:cNvSpPr>
          <p:nvPr/>
        </p:nvSpPr>
        <p:spPr>
          <a:xfrm>
            <a:off x="6546209" y="4946858"/>
            <a:ext cx="604324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 smtClean="0">
                <a:solidFill>
                  <a:schemeClr val="tx1"/>
                </a:solidFill>
              </a:rPr>
              <a:t>Diatas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baru</a:t>
            </a:r>
            <a:r>
              <a:rPr lang="en-US" sz="1400" dirty="0" smtClean="0">
                <a:solidFill>
                  <a:schemeClr val="tx1"/>
                </a:solidFill>
              </a:rPr>
              <a:t> 1/8 </a:t>
            </a:r>
            <a:r>
              <a:rPr lang="en-US" sz="1400" dirty="0" err="1" smtClean="0">
                <a:solidFill>
                  <a:schemeClr val="tx1"/>
                </a:solidFill>
              </a:rPr>
              <a:t>dari</a:t>
            </a:r>
            <a:r>
              <a:rPr lang="en-US" sz="1400" dirty="0" smtClean="0">
                <a:solidFill>
                  <a:schemeClr val="tx1"/>
                </a:solidFill>
              </a:rPr>
              <a:t> update </a:t>
            </a:r>
            <a:r>
              <a:rPr lang="en-US" sz="1400" dirty="0" err="1" smtClean="0">
                <a:solidFill>
                  <a:schemeClr val="tx1"/>
                </a:solidFill>
              </a:rPr>
              <a:t>bulan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itu</a:t>
            </a:r>
            <a:r>
              <a:rPr lang="en-US" sz="1400" dirty="0" smtClean="0">
                <a:solidFill>
                  <a:schemeClr val="tx1"/>
                </a:solidFill>
              </a:rPr>
              <a:t>, Operator </a:t>
            </a:r>
            <a:r>
              <a:rPr lang="en-US" sz="1400" dirty="0" err="1" smtClean="0">
                <a:solidFill>
                  <a:schemeClr val="tx1"/>
                </a:solidFill>
              </a:rPr>
              <a:t>baru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juga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berdampak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ke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bertambahnya</a:t>
            </a:r>
            <a:r>
              <a:rPr lang="en-US" sz="1400" dirty="0" smtClean="0">
                <a:solidFill>
                  <a:schemeClr val="tx1"/>
                </a:solidFill>
              </a:rPr>
              <a:t> player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84" y="2802186"/>
            <a:ext cx="4554358" cy="2722314"/>
          </a:xfrm>
          <a:prstGeom prst="rect">
            <a:avLst/>
          </a:prstGeom>
        </p:spPr>
      </p:pic>
      <p:sp>
        <p:nvSpPr>
          <p:cNvPr id="11" name="Text Placeholder 3"/>
          <p:cNvSpPr txBox="1">
            <a:spLocks/>
          </p:cNvSpPr>
          <p:nvPr/>
        </p:nvSpPr>
        <p:spPr>
          <a:xfrm>
            <a:off x="688334" y="5946636"/>
            <a:ext cx="604324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 smtClean="0">
                <a:solidFill>
                  <a:schemeClr val="tx1"/>
                </a:solidFill>
              </a:rPr>
              <a:t>Diskon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</a:rPr>
              <a:t>40 % </a:t>
            </a:r>
            <a:r>
              <a:rPr lang="en-US" sz="1400" dirty="0" err="1" smtClean="0">
                <a:solidFill>
                  <a:schemeClr val="tx1"/>
                </a:solidFill>
              </a:rPr>
              <a:t>harga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biasa</a:t>
            </a:r>
            <a:r>
              <a:rPr lang="en-US" sz="1400" dirty="0" smtClean="0">
                <a:solidFill>
                  <a:schemeClr val="tx1"/>
                </a:solidFill>
              </a:rPr>
              <a:t>, </a:t>
            </a:r>
            <a:r>
              <a:rPr lang="en-US" sz="1400" dirty="0" err="1" smtClean="0">
                <a:solidFill>
                  <a:schemeClr val="tx1"/>
                </a:solidFill>
              </a:rPr>
              <a:t>ini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berdampak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pada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bulan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juni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ke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Juli</a:t>
            </a:r>
            <a:r>
              <a:rPr lang="en-US" sz="1400" dirty="0" smtClean="0">
                <a:solidFill>
                  <a:schemeClr val="tx1"/>
                </a:solidFill>
              </a:rPr>
              <a:t> , R6 </a:t>
            </a:r>
            <a:r>
              <a:rPr lang="en-US" sz="1400" dirty="0" err="1" smtClean="0">
                <a:solidFill>
                  <a:schemeClr val="tx1"/>
                </a:solidFill>
              </a:rPr>
              <a:t>bertambah</a:t>
            </a:r>
            <a:r>
              <a:rPr lang="en-US" sz="1400" dirty="0" smtClean="0">
                <a:solidFill>
                  <a:schemeClr val="tx1"/>
                </a:solidFill>
              </a:rPr>
              <a:t> player </a:t>
            </a:r>
            <a:r>
              <a:rPr lang="en-US" sz="1400" dirty="0" err="1" smtClean="0">
                <a:solidFill>
                  <a:schemeClr val="tx1"/>
                </a:solidFill>
              </a:rPr>
              <a:t>sedikit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banyak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6598805"/>
            <a:ext cx="44392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References: [4][5]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1896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188622" y="2152072"/>
            <a:ext cx="2988990" cy="6698049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604" y="298450"/>
            <a:ext cx="6043246" cy="573989"/>
          </a:xfrm>
        </p:spPr>
        <p:txBody>
          <a:bodyPr/>
          <a:lstStyle/>
          <a:p>
            <a:r>
              <a:rPr lang="en-US" b="1" dirty="0" err="1" smtClean="0"/>
              <a:t>Dampak</a:t>
            </a:r>
            <a:r>
              <a:rPr lang="en-US" b="1" dirty="0" smtClean="0"/>
              <a:t> Summer sale </a:t>
            </a:r>
            <a:r>
              <a:rPr lang="en-US" b="1" dirty="0" err="1" smtClean="0"/>
              <a:t>dan</a:t>
            </a:r>
            <a:r>
              <a:rPr lang="en-US" b="1" dirty="0" smtClean="0"/>
              <a:t> summer 2017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330" y="387550"/>
            <a:ext cx="3619837" cy="6080753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 txBox="1">
            <a:spLocks/>
          </p:cNvSpPr>
          <p:nvPr/>
        </p:nvSpPr>
        <p:spPr>
          <a:xfrm>
            <a:off x="436393" y="2893479"/>
            <a:ext cx="7504458" cy="25294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 smtClean="0"/>
              <a:t>Kedua</a:t>
            </a:r>
            <a:r>
              <a:rPr lang="en-US" sz="2800" dirty="0" smtClean="0"/>
              <a:t> game </a:t>
            </a:r>
            <a:r>
              <a:rPr lang="en-US" sz="2800" dirty="0" err="1" smtClean="0"/>
              <a:t>mengalami</a:t>
            </a:r>
            <a:r>
              <a:rPr lang="en-US" sz="2800" dirty="0" smtClean="0"/>
              <a:t> </a:t>
            </a:r>
            <a:r>
              <a:rPr lang="en-US" sz="2800" dirty="0" err="1" smtClean="0"/>
              <a:t>kenaikan</a:t>
            </a:r>
            <a:r>
              <a:rPr lang="en-US" sz="2800" dirty="0" smtClean="0"/>
              <a:t>, </a:t>
            </a:r>
            <a:r>
              <a:rPr lang="en-US" sz="2800" dirty="0" err="1" smtClean="0"/>
              <a:t>namun</a:t>
            </a:r>
            <a:r>
              <a:rPr lang="en-US" sz="2800" dirty="0" smtClean="0"/>
              <a:t> R6 </a:t>
            </a:r>
            <a:r>
              <a:rPr lang="en-US" sz="2800" dirty="0" err="1" smtClean="0"/>
              <a:t>mengalami</a:t>
            </a:r>
            <a:r>
              <a:rPr lang="en-US" sz="2800" dirty="0" smtClean="0"/>
              <a:t> </a:t>
            </a:r>
            <a:r>
              <a:rPr lang="en-US" sz="2800" dirty="0" err="1" smtClean="0"/>
              <a:t>kenaikan</a:t>
            </a:r>
            <a:r>
              <a:rPr lang="en-US" sz="2800" dirty="0" smtClean="0"/>
              <a:t> gain paling </a:t>
            </a:r>
            <a:r>
              <a:rPr lang="en-US" sz="2800" dirty="0" err="1" smtClean="0"/>
              <a:t>besar</a:t>
            </a:r>
            <a:r>
              <a:rPr lang="en-US" sz="2800" dirty="0" smtClean="0"/>
              <a:t> </a:t>
            </a:r>
            <a:r>
              <a:rPr lang="en-US" sz="2800" dirty="0" err="1" smtClean="0"/>
              <a:t>karena</a:t>
            </a:r>
            <a:r>
              <a:rPr lang="en-US" sz="2800" dirty="0" smtClean="0"/>
              <a:t> </a:t>
            </a:r>
            <a:r>
              <a:rPr lang="en-US" sz="2800" dirty="0" err="1" smtClean="0"/>
              <a:t>updatenya</a:t>
            </a:r>
            <a:endParaRPr lang="en-US" sz="28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53" y="1230857"/>
            <a:ext cx="3914106" cy="219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396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508000" y="261936"/>
            <a:ext cx="5519633" cy="1528003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 txBox="1">
            <a:spLocks/>
          </p:cNvSpPr>
          <p:nvPr/>
        </p:nvSpPr>
        <p:spPr>
          <a:xfrm>
            <a:off x="303579" y="261936"/>
            <a:ext cx="5251450" cy="1661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Tahun</a:t>
            </a:r>
            <a:r>
              <a:rPr lang="en-US" dirty="0" smtClean="0"/>
              <a:t> 2018 CS:GO</a:t>
            </a:r>
            <a:endParaRPr lang="en-US" dirty="0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7322352" y="-113472"/>
            <a:ext cx="6235700" cy="69469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39" y="1856586"/>
            <a:ext cx="7630536" cy="2978015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 txBox="1">
            <a:spLocks/>
          </p:cNvSpPr>
          <p:nvPr/>
        </p:nvSpPr>
        <p:spPr>
          <a:xfrm>
            <a:off x="208539" y="4121444"/>
            <a:ext cx="7504458" cy="25294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 smtClean="0"/>
              <a:t>Sayangnya</a:t>
            </a:r>
            <a:r>
              <a:rPr lang="en-US" sz="2800" dirty="0" smtClean="0"/>
              <a:t>, </a:t>
            </a:r>
            <a:r>
              <a:rPr lang="en-US" sz="2800" dirty="0" err="1" smtClean="0"/>
              <a:t>cs:go</a:t>
            </a:r>
            <a:r>
              <a:rPr lang="en-US" sz="2800" dirty="0" smtClean="0"/>
              <a:t> </a:t>
            </a:r>
            <a:r>
              <a:rPr lang="en-US" sz="2800" dirty="0" err="1" smtClean="0"/>
              <a:t>mengalami</a:t>
            </a:r>
            <a:r>
              <a:rPr lang="en-US" sz="2800" dirty="0" smtClean="0"/>
              <a:t> </a:t>
            </a:r>
            <a:r>
              <a:rPr lang="en-US" sz="2800" dirty="0" err="1" smtClean="0"/>
              <a:t>kemunduran</a:t>
            </a:r>
            <a:r>
              <a:rPr lang="en-US" sz="2800" dirty="0" smtClean="0"/>
              <a:t> di </a:t>
            </a:r>
            <a:r>
              <a:rPr lang="en-US" sz="2800" dirty="0" err="1" smtClean="0"/>
              <a:t>awal</a:t>
            </a:r>
            <a:r>
              <a:rPr lang="en-US" sz="2800" dirty="0" smtClean="0"/>
              <a:t> 2018</a:t>
            </a:r>
            <a:endParaRPr lang="en-US" sz="2800" dirty="0"/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 txBox="1">
            <a:spLocks/>
          </p:cNvSpPr>
          <p:nvPr/>
        </p:nvSpPr>
        <p:spPr>
          <a:xfrm>
            <a:off x="165553" y="4901248"/>
            <a:ext cx="7504458" cy="25294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 smtClean="0"/>
              <a:t>Karena</a:t>
            </a:r>
            <a:r>
              <a:rPr lang="en-US" sz="2800" dirty="0" smtClean="0"/>
              <a:t> </a:t>
            </a:r>
            <a:r>
              <a:rPr lang="en-US" sz="2800" dirty="0" err="1" smtClean="0"/>
              <a:t>tidak</a:t>
            </a:r>
            <a:r>
              <a:rPr lang="en-US" sz="2800" dirty="0" smtClean="0"/>
              <a:t> </a:t>
            </a:r>
            <a:r>
              <a:rPr lang="en-US" sz="2800" dirty="0" err="1" smtClean="0"/>
              <a:t>ada</a:t>
            </a:r>
            <a:r>
              <a:rPr lang="en-US" sz="2800" dirty="0" smtClean="0"/>
              <a:t> </a:t>
            </a:r>
            <a:r>
              <a:rPr lang="en-US" sz="2800" b="1" dirty="0" smtClean="0">
                <a:solidFill>
                  <a:schemeClr val="accent1"/>
                </a:solidFill>
              </a:rPr>
              <a:t>update</a:t>
            </a:r>
            <a:r>
              <a:rPr lang="en-US" sz="2800" dirty="0" smtClean="0"/>
              <a:t> yang </a:t>
            </a:r>
            <a:r>
              <a:rPr lang="en-US" sz="2800" dirty="0" err="1" smtClean="0"/>
              <a:t>bagus</a:t>
            </a:r>
            <a:endParaRPr lang="en-US" sz="2800" dirty="0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 txBox="1">
            <a:spLocks/>
          </p:cNvSpPr>
          <p:nvPr/>
        </p:nvSpPr>
        <p:spPr>
          <a:xfrm>
            <a:off x="7757034" y="4901248"/>
            <a:ext cx="5075342" cy="130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/>
              <a:t>Banyak</a:t>
            </a:r>
            <a:r>
              <a:rPr lang="en-US" sz="2000" dirty="0" smtClean="0"/>
              <a:t> streamer </a:t>
            </a:r>
            <a:r>
              <a:rPr lang="en-US" sz="2000" dirty="0" err="1" smtClean="0"/>
              <a:t>pindah</a:t>
            </a:r>
            <a:r>
              <a:rPr lang="en-US" sz="2000" dirty="0" smtClean="0"/>
              <a:t> </a:t>
            </a:r>
            <a:r>
              <a:rPr lang="en-US" sz="2000" dirty="0" err="1" smtClean="0"/>
              <a:t>dari</a:t>
            </a:r>
            <a:r>
              <a:rPr lang="en-US" sz="2000" dirty="0" smtClean="0"/>
              <a:t> CS:GO </a:t>
            </a:r>
            <a:r>
              <a:rPr lang="en-US" sz="2000" dirty="0" err="1" smtClean="0"/>
              <a:t>ke</a:t>
            </a:r>
            <a:r>
              <a:rPr lang="en-US" sz="2000" dirty="0" smtClean="0"/>
              <a:t> game lain</a:t>
            </a:r>
            <a:endParaRPr lang="en-US" sz="2000" dirty="0"/>
          </a:p>
        </p:txBody>
      </p:sp>
      <p:sp>
        <p:nvSpPr>
          <p:cNvPr id="4" name="Freeform 3"/>
          <p:cNvSpPr/>
          <p:nvPr/>
        </p:nvSpPr>
        <p:spPr>
          <a:xfrm>
            <a:off x="1857375" y="2672056"/>
            <a:ext cx="1514475" cy="1266825"/>
          </a:xfrm>
          <a:custGeom>
            <a:avLst/>
            <a:gdLst>
              <a:gd name="connsiteX0" fmla="*/ 0 w 1514475"/>
              <a:gd name="connsiteY0" fmla="*/ 0 h 1266825"/>
              <a:gd name="connsiteX1" fmla="*/ 47625 w 1514475"/>
              <a:gd name="connsiteY1" fmla="*/ 19050 h 1266825"/>
              <a:gd name="connsiteX2" fmla="*/ 66675 w 1514475"/>
              <a:gd name="connsiteY2" fmla="*/ 47625 h 1266825"/>
              <a:gd name="connsiteX3" fmla="*/ 95250 w 1514475"/>
              <a:gd name="connsiteY3" fmla="*/ 66675 h 1266825"/>
              <a:gd name="connsiteX4" fmla="*/ 114300 w 1514475"/>
              <a:gd name="connsiteY4" fmla="*/ 95250 h 1266825"/>
              <a:gd name="connsiteX5" fmla="*/ 171450 w 1514475"/>
              <a:gd name="connsiteY5" fmla="*/ 152400 h 1266825"/>
              <a:gd name="connsiteX6" fmla="*/ 200025 w 1514475"/>
              <a:gd name="connsiteY6" fmla="*/ 190500 h 1266825"/>
              <a:gd name="connsiteX7" fmla="*/ 219075 w 1514475"/>
              <a:gd name="connsiteY7" fmla="*/ 219075 h 1266825"/>
              <a:gd name="connsiteX8" fmla="*/ 295275 w 1514475"/>
              <a:gd name="connsiteY8" fmla="*/ 295275 h 1266825"/>
              <a:gd name="connsiteX9" fmla="*/ 371475 w 1514475"/>
              <a:gd name="connsiteY9" fmla="*/ 381000 h 1266825"/>
              <a:gd name="connsiteX10" fmla="*/ 438150 w 1514475"/>
              <a:gd name="connsiteY10" fmla="*/ 457200 h 1266825"/>
              <a:gd name="connsiteX11" fmla="*/ 476250 w 1514475"/>
              <a:gd name="connsiteY11" fmla="*/ 485775 h 1266825"/>
              <a:gd name="connsiteX12" fmla="*/ 504825 w 1514475"/>
              <a:gd name="connsiteY12" fmla="*/ 523875 h 1266825"/>
              <a:gd name="connsiteX13" fmla="*/ 581025 w 1514475"/>
              <a:gd name="connsiteY13" fmla="*/ 581025 h 1266825"/>
              <a:gd name="connsiteX14" fmla="*/ 638175 w 1514475"/>
              <a:gd name="connsiteY14" fmla="*/ 628650 h 1266825"/>
              <a:gd name="connsiteX15" fmla="*/ 733425 w 1514475"/>
              <a:gd name="connsiteY15" fmla="*/ 704850 h 1266825"/>
              <a:gd name="connsiteX16" fmla="*/ 733425 w 1514475"/>
              <a:gd name="connsiteY16" fmla="*/ 704850 h 1266825"/>
              <a:gd name="connsiteX17" fmla="*/ 762000 w 1514475"/>
              <a:gd name="connsiteY17" fmla="*/ 733425 h 1266825"/>
              <a:gd name="connsiteX18" fmla="*/ 781050 w 1514475"/>
              <a:gd name="connsiteY18" fmla="*/ 762000 h 1266825"/>
              <a:gd name="connsiteX19" fmla="*/ 828675 w 1514475"/>
              <a:gd name="connsiteY19" fmla="*/ 781050 h 1266825"/>
              <a:gd name="connsiteX20" fmla="*/ 847725 w 1514475"/>
              <a:gd name="connsiteY20" fmla="*/ 809625 h 1266825"/>
              <a:gd name="connsiteX21" fmla="*/ 876300 w 1514475"/>
              <a:gd name="connsiteY21" fmla="*/ 828675 h 1266825"/>
              <a:gd name="connsiteX22" fmla="*/ 914400 w 1514475"/>
              <a:gd name="connsiteY22" fmla="*/ 857250 h 1266825"/>
              <a:gd name="connsiteX23" fmla="*/ 971550 w 1514475"/>
              <a:gd name="connsiteY23" fmla="*/ 895350 h 1266825"/>
              <a:gd name="connsiteX24" fmla="*/ 1000125 w 1514475"/>
              <a:gd name="connsiteY24" fmla="*/ 923925 h 1266825"/>
              <a:gd name="connsiteX25" fmla="*/ 1028700 w 1514475"/>
              <a:gd name="connsiteY25" fmla="*/ 942975 h 1266825"/>
              <a:gd name="connsiteX26" fmla="*/ 1066800 w 1514475"/>
              <a:gd name="connsiteY26" fmla="*/ 971550 h 1266825"/>
              <a:gd name="connsiteX27" fmla="*/ 1095375 w 1514475"/>
              <a:gd name="connsiteY27" fmla="*/ 1000125 h 1266825"/>
              <a:gd name="connsiteX28" fmla="*/ 1133475 w 1514475"/>
              <a:gd name="connsiteY28" fmla="*/ 1019175 h 1266825"/>
              <a:gd name="connsiteX29" fmla="*/ 1190625 w 1514475"/>
              <a:gd name="connsiteY29" fmla="*/ 1057275 h 1266825"/>
              <a:gd name="connsiteX30" fmla="*/ 1276350 w 1514475"/>
              <a:gd name="connsiteY30" fmla="*/ 1114425 h 1266825"/>
              <a:gd name="connsiteX31" fmla="*/ 1304925 w 1514475"/>
              <a:gd name="connsiteY31" fmla="*/ 1133475 h 1266825"/>
              <a:gd name="connsiteX32" fmla="*/ 1333500 w 1514475"/>
              <a:gd name="connsiteY32" fmla="*/ 1143000 h 1266825"/>
              <a:gd name="connsiteX33" fmla="*/ 1362075 w 1514475"/>
              <a:gd name="connsiteY33" fmla="*/ 1162050 h 1266825"/>
              <a:gd name="connsiteX34" fmla="*/ 1419225 w 1514475"/>
              <a:gd name="connsiteY34" fmla="*/ 1181100 h 1266825"/>
              <a:gd name="connsiteX35" fmla="*/ 1485900 w 1514475"/>
              <a:gd name="connsiteY35" fmla="*/ 1200150 h 1266825"/>
              <a:gd name="connsiteX36" fmla="*/ 1495425 w 1514475"/>
              <a:gd name="connsiteY36" fmla="*/ 1171575 h 1266825"/>
              <a:gd name="connsiteX37" fmla="*/ 1476375 w 1514475"/>
              <a:gd name="connsiteY37" fmla="*/ 1143000 h 1266825"/>
              <a:gd name="connsiteX38" fmla="*/ 1514475 w 1514475"/>
              <a:gd name="connsiteY38" fmla="*/ 1228725 h 1266825"/>
              <a:gd name="connsiteX39" fmla="*/ 1485900 w 1514475"/>
              <a:gd name="connsiteY39" fmla="*/ 1247775 h 1266825"/>
              <a:gd name="connsiteX40" fmla="*/ 1457325 w 1514475"/>
              <a:gd name="connsiteY40" fmla="*/ 1257300 h 1266825"/>
              <a:gd name="connsiteX41" fmla="*/ 1457325 w 1514475"/>
              <a:gd name="connsiteY41" fmla="*/ 1266825 h 1266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514475" h="1266825">
                <a:moveTo>
                  <a:pt x="0" y="0"/>
                </a:moveTo>
                <a:cubicBezTo>
                  <a:pt x="15875" y="6350"/>
                  <a:pt x="33712" y="9112"/>
                  <a:pt x="47625" y="19050"/>
                </a:cubicBezTo>
                <a:cubicBezTo>
                  <a:pt x="56940" y="25704"/>
                  <a:pt x="58580" y="39530"/>
                  <a:pt x="66675" y="47625"/>
                </a:cubicBezTo>
                <a:cubicBezTo>
                  <a:pt x="74770" y="55720"/>
                  <a:pt x="85725" y="60325"/>
                  <a:pt x="95250" y="66675"/>
                </a:cubicBezTo>
                <a:cubicBezTo>
                  <a:pt x="101600" y="76200"/>
                  <a:pt x="106695" y="86694"/>
                  <a:pt x="114300" y="95250"/>
                </a:cubicBezTo>
                <a:cubicBezTo>
                  <a:pt x="132198" y="115386"/>
                  <a:pt x="155286" y="130847"/>
                  <a:pt x="171450" y="152400"/>
                </a:cubicBezTo>
                <a:cubicBezTo>
                  <a:pt x="180975" y="165100"/>
                  <a:pt x="190798" y="177582"/>
                  <a:pt x="200025" y="190500"/>
                </a:cubicBezTo>
                <a:cubicBezTo>
                  <a:pt x="206679" y="199815"/>
                  <a:pt x="211374" y="210604"/>
                  <a:pt x="219075" y="219075"/>
                </a:cubicBezTo>
                <a:cubicBezTo>
                  <a:pt x="243238" y="245654"/>
                  <a:pt x="276794" y="264473"/>
                  <a:pt x="295275" y="295275"/>
                </a:cubicBezTo>
                <a:cubicBezTo>
                  <a:pt x="351270" y="388600"/>
                  <a:pt x="290769" y="300294"/>
                  <a:pt x="371475" y="381000"/>
                </a:cubicBezTo>
                <a:cubicBezTo>
                  <a:pt x="472165" y="481690"/>
                  <a:pt x="319428" y="353318"/>
                  <a:pt x="438150" y="457200"/>
                </a:cubicBezTo>
                <a:cubicBezTo>
                  <a:pt x="450097" y="467654"/>
                  <a:pt x="465025" y="474550"/>
                  <a:pt x="476250" y="485775"/>
                </a:cubicBezTo>
                <a:cubicBezTo>
                  <a:pt x="487475" y="497000"/>
                  <a:pt x="493078" y="513196"/>
                  <a:pt x="504825" y="523875"/>
                </a:cubicBezTo>
                <a:cubicBezTo>
                  <a:pt x="528318" y="545232"/>
                  <a:pt x="558574" y="558574"/>
                  <a:pt x="581025" y="581025"/>
                </a:cubicBezTo>
                <a:cubicBezTo>
                  <a:pt x="617695" y="617695"/>
                  <a:pt x="598392" y="602128"/>
                  <a:pt x="638175" y="628650"/>
                </a:cubicBezTo>
                <a:cubicBezTo>
                  <a:pt x="673840" y="682147"/>
                  <a:pt x="647517" y="651158"/>
                  <a:pt x="733425" y="704850"/>
                </a:cubicBezTo>
                <a:lnTo>
                  <a:pt x="733425" y="704850"/>
                </a:lnTo>
                <a:cubicBezTo>
                  <a:pt x="742950" y="714375"/>
                  <a:pt x="753376" y="723077"/>
                  <a:pt x="762000" y="733425"/>
                </a:cubicBezTo>
                <a:cubicBezTo>
                  <a:pt x="769329" y="742219"/>
                  <a:pt x="771735" y="755346"/>
                  <a:pt x="781050" y="762000"/>
                </a:cubicBezTo>
                <a:cubicBezTo>
                  <a:pt x="794963" y="771938"/>
                  <a:pt x="812800" y="774700"/>
                  <a:pt x="828675" y="781050"/>
                </a:cubicBezTo>
                <a:cubicBezTo>
                  <a:pt x="835025" y="790575"/>
                  <a:pt x="839630" y="801530"/>
                  <a:pt x="847725" y="809625"/>
                </a:cubicBezTo>
                <a:cubicBezTo>
                  <a:pt x="855820" y="817720"/>
                  <a:pt x="866985" y="822021"/>
                  <a:pt x="876300" y="828675"/>
                </a:cubicBezTo>
                <a:cubicBezTo>
                  <a:pt x="889218" y="837902"/>
                  <a:pt x="902347" y="846919"/>
                  <a:pt x="914400" y="857250"/>
                </a:cubicBezTo>
                <a:cubicBezTo>
                  <a:pt x="959804" y="896168"/>
                  <a:pt x="922944" y="879148"/>
                  <a:pt x="971550" y="895350"/>
                </a:cubicBezTo>
                <a:cubicBezTo>
                  <a:pt x="981075" y="904875"/>
                  <a:pt x="989777" y="915301"/>
                  <a:pt x="1000125" y="923925"/>
                </a:cubicBezTo>
                <a:cubicBezTo>
                  <a:pt x="1008919" y="931254"/>
                  <a:pt x="1019385" y="936321"/>
                  <a:pt x="1028700" y="942975"/>
                </a:cubicBezTo>
                <a:cubicBezTo>
                  <a:pt x="1041618" y="952202"/>
                  <a:pt x="1054747" y="961219"/>
                  <a:pt x="1066800" y="971550"/>
                </a:cubicBezTo>
                <a:cubicBezTo>
                  <a:pt x="1077027" y="980316"/>
                  <a:pt x="1084414" y="992295"/>
                  <a:pt x="1095375" y="1000125"/>
                </a:cubicBezTo>
                <a:cubicBezTo>
                  <a:pt x="1106929" y="1008378"/>
                  <a:pt x="1121299" y="1011870"/>
                  <a:pt x="1133475" y="1019175"/>
                </a:cubicBezTo>
                <a:cubicBezTo>
                  <a:pt x="1153108" y="1030955"/>
                  <a:pt x="1171575" y="1044575"/>
                  <a:pt x="1190625" y="1057275"/>
                </a:cubicBezTo>
                <a:lnTo>
                  <a:pt x="1276350" y="1114425"/>
                </a:lnTo>
                <a:cubicBezTo>
                  <a:pt x="1285875" y="1120775"/>
                  <a:pt x="1294065" y="1129855"/>
                  <a:pt x="1304925" y="1133475"/>
                </a:cubicBezTo>
                <a:cubicBezTo>
                  <a:pt x="1314450" y="1136650"/>
                  <a:pt x="1324520" y="1138510"/>
                  <a:pt x="1333500" y="1143000"/>
                </a:cubicBezTo>
                <a:cubicBezTo>
                  <a:pt x="1343739" y="1148120"/>
                  <a:pt x="1351614" y="1157401"/>
                  <a:pt x="1362075" y="1162050"/>
                </a:cubicBezTo>
                <a:cubicBezTo>
                  <a:pt x="1380425" y="1170205"/>
                  <a:pt x="1400175" y="1174750"/>
                  <a:pt x="1419225" y="1181100"/>
                </a:cubicBezTo>
                <a:cubicBezTo>
                  <a:pt x="1460219" y="1194765"/>
                  <a:pt x="1438060" y="1188190"/>
                  <a:pt x="1485900" y="1200150"/>
                </a:cubicBezTo>
                <a:cubicBezTo>
                  <a:pt x="1489075" y="1190625"/>
                  <a:pt x="1497076" y="1181479"/>
                  <a:pt x="1495425" y="1171575"/>
                </a:cubicBezTo>
                <a:cubicBezTo>
                  <a:pt x="1493543" y="1160283"/>
                  <a:pt x="1476375" y="1131552"/>
                  <a:pt x="1476375" y="1143000"/>
                </a:cubicBezTo>
                <a:cubicBezTo>
                  <a:pt x="1476375" y="1177005"/>
                  <a:pt x="1497210" y="1202828"/>
                  <a:pt x="1514475" y="1228725"/>
                </a:cubicBezTo>
                <a:cubicBezTo>
                  <a:pt x="1504950" y="1235075"/>
                  <a:pt x="1496139" y="1242655"/>
                  <a:pt x="1485900" y="1247775"/>
                </a:cubicBezTo>
                <a:cubicBezTo>
                  <a:pt x="1476920" y="1252265"/>
                  <a:pt x="1465679" y="1251731"/>
                  <a:pt x="1457325" y="1257300"/>
                </a:cubicBezTo>
                <a:cubicBezTo>
                  <a:pt x="1454683" y="1259061"/>
                  <a:pt x="1457325" y="1263650"/>
                  <a:pt x="1457325" y="126682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 rot="2311619">
            <a:off x="1929179" y="3246164"/>
            <a:ext cx="1847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Constant Updates</a:t>
            </a:r>
            <a:endParaRPr lang="en-US" sz="1100" dirty="0"/>
          </a:p>
        </p:txBody>
      </p:sp>
      <p:sp>
        <p:nvSpPr>
          <p:cNvPr id="20" name="Freeform 19"/>
          <p:cNvSpPr/>
          <p:nvPr/>
        </p:nvSpPr>
        <p:spPr>
          <a:xfrm>
            <a:off x="5505450" y="2419350"/>
            <a:ext cx="990600" cy="876415"/>
          </a:xfrm>
          <a:custGeom>
            <a:avLst/>
            <a:gdLst>
              <a:gd name="connsiteX0" fmla="*/ 0 w 990600"/>
              <a:gd name="connsiteY0" fmla="*/ 638175 h 876415"/>
              <a:gd name="connsiteX1" fmla="*/ 19050 w 990600"/>
              <a:gd name="connsiteY1" fmla="*/ 685800 h 876415"/>
              <a:gd name="connsiteX2" fmla="*/ 47625 w 990600"/>
              <a:gd name="connsiteY2" fmla="*/ 695325 h 876415"/>
              <a:gd name="connsiteX3" fmla="*/ 95250 w 990600"/>
              <a:gd name="connsiteY3" fmla="*/ 723900 h 876415"/>
              <a:gd name="connsiteX4" fmla="*/ 133350 w 990600"/>
              <a:gd name="connsiteY4" fmla="*/ 752475 h 876415"/>
              <a:gd name="connsiteX5" fmla="*/ 180975 w 990600"/>
              <a:gd name="connsiteY5" fmla="*/ 771525 h 876415"/>
              <a:gd name="connsiteX6" fmla="*/ 238125 w 990600"/>
              <a:gd name="connsiteY6" fmla="*/ 800100 h 876415"/>
              <a:gd name="connsiteX7" fmla="*/ 295275 w 990600"/>
              <a:gd name="connsiteY7" fmla="*/ 819150 h 876415"/>
              <a:gd name="connsiteX8" fmla="*/ 390525 w 990600"/>
              <a:gd name="connsiteY8" fmla="*/ 847725 h 876415"/>
              <a:gd name="connsiteX9" fmla="*/ 438150 w 990600"/>
              <a:gd name="connsiteY9" fmla="*/ 866775 h 876415"/>
              <a:gd name="connsiteX10" fmla="*/ 685800 w 990600"/>
              <a:gd name="connsiteY10" fmla="*/ 857250 h 876415"/>
              <a:gd name="connsiteX11" fmla="*/ 771525 w 990600"/>
              <a:gd name="connsiteY11" fmla="*/ 781050 h 876415"/>
              <a:gd name="connsiteX12" fmla="*/ 838200 w 990600"/>
              <a:gd name="connsiteY12" fmla="*/ 676275 h 876415"/>
              <a:gd name="connsiteX13" fmla="*/ 876300 w 990600"/>
              <a:gd name="connsiteY13" fmla="*/ 609600 h 876415"/>
              <a:gd name="connsiteX14" fmla="*/ 895350 w 990600"/>
              <a:gd name="connsiteY14" fmla="*/ 533400 h 876415"/>
              <a:gd name="connsiteX15" fmla="*/ 914400 w 990600"/>
              <a:gd name="connsiteY15" fmla="*/ 419100 h 876415"/>
              <a:gd name="connsiteX16" fmla="*/ 904875 w 990600"/>
              <a:gd name="connsiteY16" fmla="*/ 66675 h 876415"/>
              <a:gd name="connsiteX17" fmla="*/ 895350 w 990600"/>
              <a:gd name="connsiteY17" fmla="*/ 9525 h 876415"/>
              <a:gd name="connsiteX18" fmla="*/ 876300 w 990600"/>
              <a:gd name="connsiteY18" fmla="*/ 66675 h 876415"/>
              <a:gd name="connsiteX19" fmla="*/ 857250 w 990600"/>
              <a:gd name="connsiteY19" fmla="*/ 95250 h 876415"/>
              <a:gd name="connsiteX20" fmla="*/ 838200 w 990600"/>
              <a:gd name="connsiteY20" fmla="*/ 152400 h 876415"/>
              <a:gd name="connsiteX21" fmla="*/ 857250 w 990600"/>
              <a:gd name="connsiteY21" fmla="*/ 76200 h 876415"/>
              <a:gd name="connsiteX22" fmla="*/ 876300 w 990600"/>
              <a:gd name="connsiteY22" fmla="*/ 47625 h 876415"/>
              <a:gd name="connsiteX23" fmla="*/ 885825 w 990600"/>
              <a:gd name="connsiteY23" fmla="*/ 19050 h 876415"/>
              <a:gd name="connsiteX24" fmla="*/ 914400 w 990600"/>
              <a:gd name="connsiteY24" fmla="*/ 0 h 876415"/>
              <a:gd name="connsiteX25" fmla="*/ 942975 w 990600"/>
              <a:gd name="connsiteY25" fmla="*/ 19050 h 876415"/>
              <a:gd name="connsiteX26" fmla="*/ 952500 w 990600"/>
              <a:gd name="connsiteY26" fmla="*/ 47625 h 876415"/>
              <a:gd name="connsiteX27" fmla="*/ 990600 w 990600"/>
              <a:gd name="connsiteY27" fmla="*/ 76200 h 876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90600" h="876415">
                <a:moveTo>
                  <a:pt x="0" y="638175"/>
                </a:moveTo>
                <a:cubicBezTo>
                  <a:pt x="6350" y="654050"/>
                  <a:pt x="8104" y="672665"/>
                  <a:pt x="19050" y="685800"/>
                </a:cubicBezTo>
                <a:cubicBezTo>
                  <a:pt x="25478" y="693513"/>
                  <a:pt x="38645" y="690835"/>
                  <a:pt x="47625" y="695325"/>
                </a:cubicBezTo>
                <a:cubicBezTo>
                  <a:pt x="64184" y="703604"/>
                  <a:pt x="79846" y="713631"/>
                  <a:pt x="95250" y="723900"/>
                </a:cubicBezTo>
                <a:cubicBezTo>
                  <a:pt x="108459" y="732706"/>
                  <a:pt x="119473" y="744765"/>
                  <a:pt x="133350" y="752475"/>
                </a:cubicBezTo>
                <a:cubicBezTo>
                  <a:pt x="148296" y="760778"/>
                  <a:pt x="165410" y="764450"/>
                  <a:pt x="180975" y="771525"/>
                </a:cubicBezTo>
                <a:cubicBezTo>
                  <a:pt x="200364" y="780338"/>
                  <a:pt x="218465" y="791908"/>
                  <a:pt x="238125" y="800100"/>
                </a:cubicBezTo>
                <a:cubicBezTo>
                  <a:pt x="256661" y="807823"/>
                  <a:pt x="276631" y="811692"/>
                  <a:pt x="295275" y="819150"/>
                </a:cubicBezTo>
                <a:cubicBezTo>
                  <a:pt x="374381" y="850792"/>
                  <a:pt x="287091" y="830486"/>
                  <a:pt x="390525" y="847725"/>
                </a:cubicBezTo>
                <a:cubicBezTo>
                  <a:pt x="406400" y="854075"/>
                  <a:pt x="421384" y="863422"/>
                  <a:pt x="438150" y="866775"/>
                </a:cubicBezTo>
                <a:cubicBezTo>
                  <a:pt x="539359" y="887017"/>
                  <a:pt x="573909" y="871236"/>
                  <a:pt x="685800" y="857250"/>
                </a:cubicBezTo>
                <a:cubicBezTo>
                  <a:pt x="720157" y="834345"/>
                  <a:pt x="745427" y="820197"/>
                  <a:pt x="771525" y="781050"/>
                </a:cubicBezTo>
                <a:cubicBezTo>
                  <a:pt x="853165" y="658590"/>
                  <a:pt x="770942" y="783887"/>
                  <a:pt x="838200" y="676275"/>
                </a:cubicBezTo>
                <a:cubicBezTo>
                  <a:pt x="853131" y="652386"/>
                  <a:pt x="867009" y="637473"/>
                  <a:pt x="876300" y="609600"/>
                </a:cubicBezTo>
                <a:cubicBezTo>
                  <a:pt x="884579" y="584762"/>
                  <a:pt x="889000" y="558800"/>
                  <a:pt x="895350" y="533400"/>
                </a:cubicBezTo>
                <a:cubicBezTo>
                  <a:pt x="911083" y="470467"/>
                  <a:pt x="903251" y="508290"/>
                  <a:pt x="914400" y="419100"/>
                </a:cubicBezTo>
                <a:cubicBezTo>
                  <a:pt x="911225" y="301625"/>
                  <a:pt x="910335" y="184066"/>
                  <a:pt x="904875" y="66675"/>
                </a:cubicBezTo>
                <a:cubicBezTo>
                  <a:pt x="903978" y="47383"/>
                  <a:pt x="914663" y="9525"/>
                  <a:pt x="895350" y="9525"/>
                </a:cubicBezTo>
                <a:cubicBezTo>
                  <a:pt x="875270" y="9525"/>
                  <a:pt x="887439" y="49967"/>
                  <a:pt x="876300" y="66675"/>
                </a:cubicBezTo>
                <a:cubicBezTo>
                  <a:pt x="869950" y="76200"/>
                  <a:pt x="861899" y="84789"/>
                  <a:pt x="857250" y="95250"/>
                </a:cubicBezTo>
                <a:cubicBezTo>
                  <a:pt x="849095" y="113600"/>
                  <a:pt x="834262" y="172091"/>
                  <a:pt x="838200" y="152400"/>
                </a:cubicBezTo>
                <a:cubicBezTo>
                  <a:pt x="841823" y="134286"/>
                  <a:pt x="847487" y="95726"/>
                  <a:pt x="857250" y="76200"/>
                </a:cubicBezTo>
                <a:cubicBezTo>
                  <a:pt x="862370" y="65961"/>
                  <a:pt x="871180" y="57864"/>
                  <a:pt x="876300" y="47625"/>
                </a:cubicBezTo>
                <a:cubicBezTo>
                  <a:pt x="880790" y="38645"/>
                  <a:pt x="879553" y="26890"/>
                  <a:pt x="885825" y="19050"/>
                </a:cubicBezTo>
                <a:cubicBezTo>
                  <a:pt x="892976" y="10111"/>
                  <a:pt x="904875" y="6350"/>
                  <a:pt x="914400" y="0"/>
                </a:cubicBezTo>
                <a:cubicBezTo>
                  <a:pt x="923925" y="6350"/>
                  <a:pt x="935824" y="10111"/>
                  <a:pt x="942975" y="19050"/>
                </a:cubicBezTo>
                <a:cubicBezTo>
                  <a:pt x="949247" y="26890"/>
                  <a:pt x="945400" y="40525"/>
                  <a:pt x="952500" y="47625"/>
                </a:cubicBezTo>
                <a:cubicBezTo>
                  <a:pt x="1011350" y="106475"/>
                  <a:pt x="959939" y="14879"/>
                  <a:pt x="990600" y="762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 rot="19196402">
            <a:off x="5128862" y="2310866"/>
            <a:ext cx="1847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Free to play</a:t>
            </a:r>
            <a:endParaRPr lang="en-US" sz="1100" dirty="0"/>
          </a:p>
        </p:txBody>
      </p:sp>
      <p:sp>
        <p:nvSpPr>
          <p:cNvPr id="23" name="Freeform 22"/>
          <p:cNvSpPr/>
          <p:nvPr/>
        </p:nvSpPr>
        <p:spPr>
          <a:xfrm>
            <a:off x="3790950" y="3341640"/>
            <a:ext cx="1066800" cy="606007"/>
          </a:xfrm>
          <a:custGeom>
            <a:avLst/>
            <a:gdLst>
              <a:gd name="connsiteX0" fmla="*/ 0 w 628849"/>
              <a:gd name="connsiteY0" fmla="*/ 221509 h 235331"/>
              <a:gd name="connsiteX1" fmla="*/ 295275 w 628849"/>
              <a:gd name="connsiteY1" fmla="*/ 221509 h 235331"/>
              <a:gd name="connsiteX2" fmla="*/ 352425 w 628849"/>
              <a:gd name="connsiteY2" fmla="*/ 202459 h 235331"/>
              <a:gd name="connsiteX3" fmla="*/ 381000 w 628849"/>
              <a:gd name="connsiteY3" fmla="*/ 192934 h 235331"/>
              <a:gd name="connsiteX4" fmla="*/ 466725 w 628849"/>
              <a:gd name="connsiteY4" fmla="*/ 135784 h 235331"/>
              <a:gd name="connsiteX5" fmla="*/ 495300 w 628849"/>
              <a:gd name="connsiteY5" fmla="*/ 116734 h 235331"/>
              <a:gd name="connsiteX6" fmla="*/ 523875 w 628849"/>
              <a:gd name="connsiteY6" fmla="*/ 97684 h 235331"/>
              <a:gd name="connsiteX7" fmla="*/ 552450 w 628849"/>
              <a:gd name="connsiteY7" fmla="*/ 69109 h 235331"/>
              <a:gd name="connsiteX8" fmla="*/ 609600 w 628849"/>
              <a:gd name="connsiteY8" fmla="*/ 31009 h 235331"/>
              <a:gd name="connsiteX9" fmla="*/ 542925 w 628849"/>
              <a:gd name="connsiteY9" fmla="*/ 21484 h 235331"/>
              <a:gd name="connsiteX10" fmla="*/ 571500 w 628849"/>
              <a:gd name="connsiteY10" fmla="*/ 11959 h 235331"/>
              <a:gd name="connsiteX11" fmla="*/ 609600 w 628849"/>
              <a:gd name="connsiteY11" fmla="*/ 2434 h 235331"/>
              <a:gd name="connsiteX12" fmla="*/ 628650 w 628849"/>
              <a:gd name="connsiteY12" fmla="*/ 50059 h 23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28849" h="235331">
                <a:moveTo>
                  <a:pt x="0" y="221509"/>
                </a:moveTo>
                <a:cubicBezTo>
                  <a:pt x="124425" y="239284"/>
                  <a:pt x="104541" y="240582"/>
                  <a:pt x="295275" y="221509"/>
                </a:cubicBezTo>
                <a:cubicBezTo>
                  <a:pt x="315256" y="219511"/>
                  <a:pt x="333375" y="208809"/>
                  <a:pt x="352425" y="202459"/>
                </a:cubicBezTo>
                <a:cubicBezTo>
                  <a:pt x="361950" y="199284"/>
                  <a:pt x="372646" y="198503"/>
                  <a:pt x="381000" y="192934"/>
                </a:cubicBezTo>
                <a:lnTo>
                  <a:pt x="466725" y="135784"/>
                </a:lnTo>
                <a:lnTo>
                  <a:pt x="495300" y="116734"/>
                </a:lnTo>
                <a:cubicBezTo>
                  <a:pt x="504825" y="110384"/>
                  <a:pt x="515780" y="105779"/>
                  <a:pt x="523875" y="97684"/>
                </a:cubicBezTo>
                <a:cubicBezTo>
                  <a:pt x="533400" y="88159"/>
                  <a:pt x="541817" y="77379"/>
                  <a:pt x="552450" y="69109"/>
                </a:cubicBezTo>
                <a:cubicBezTo>
                  <a:pt x="570522" y="55053"/>
                  <a:pt x="609600" y="31009"/>
                  <a:pt x="609600" y="31009"/>
                </a:cubicBezTo>
                <a:cubicBezTo>
                  <a:pt x="593725" y="-16616"/>
                  <a:pt x="609600" y="-741"/>
                  <a:pt x="542925" y="21484"/>
                </a:cubicBezTo>
                <a:cubicBezTo>
                  <a:pt x="533400" y="24659"/>
                  <a:pt x="561760" y="14394"/>
                  <a:pt x="571500" y="11959"/>
                </a:cubicBezTo>
                <a:lnTo>
                  <a:pt x="609600" y="2434"/>
                </a:lnTo>
                <a:cubicBezTo>
                  <a:pt x="632172" y="36293"/>
                  <a:pt x="628650" y="19561"/>
                  <a:pt x="628650" y="5005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456424">
            <a:off x="3567776" y="3124961"/>
            <a:ext cx="18478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Summer sale </a:t>
            </a:r>
            <a:r>
              <a:rPr lang="en-US" sz="1100" dirty="0" err="1"/>
              <a:t>dan</a:t>
            </a:r>
            <a:r>
              <a:rPr lang="en-US" sz="1100" dirty="0"/>
              <a:t> summer vacation</a:t>
            </a:r>
          </a:p>
        </p:txBody>
      </p:sp>
    </p:spTree>
    <p:extLst>
      <p:ext uri="{BB962C8B-B14F-4D97-AF65-F5344CB8AC3E}">
        <p14:creationId xmlns:p14="http://schemas.microsoft.com/office/powerpoint/2010/main" val="1728089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54" y="850900"/>
            <a:ext cx="6043246" cy="573989"/>
          </a:xfrm>
        </p:spPr>
        <p:txBody>
          <a:bodyPr/>
          <a:lstStyle/>
          <a:p>
            <a:r>
              <a:rPr lang="en-US" sz="2400" dirty="0" smtClean="0"/>
              <a:t>Streamer </a:t>
            </a:r>
            <a:r>
              <a:rPr lang="en-US" sz="2400" dirty="0" err="1" smtClean="0"/>
              <a:t>dan</a:t>
            </a:r>
            <a:r>
              <a:rPr lang="en-US" sz="2400" dirty="0" smtClean="0"/>
              <a:t> </a:t>
            </a:r>
            <a:r>
              <a:rPr lang="en-US" sz="2400" dirty="0" err="1" smtClean="0"/>
              <a:t>Proplayer</a:t>
            </a:r>
            <a:r>
              <a:rPr lang="en-US" sz="2400" dirty="0" smtClean="0"/>
              <a:t> </a:t>
            </a:r>
            <a:r>
              <a:rPr lang="en-US" sz="2400" dirty="0" err="1" smtClean="0"/>
              <a:t>pindah</a:t>
            </a:r>
            <a:r>
              <a:rPr lang="en-US" sz="2400" dirty="0" smtClean="0"/>
              <a:t> </a:t>
            </a:r>
            <a:r>
              <a:rPr lang="en-US" sz="2400" dirty="0" err="1" smtClean="0"/>
              <a:t>dari</a:t>
            </a:r>
            <a:r>
              <a:rPr lang="en-US" sz="2400" dirty="0" smtClean="0"/>
              <a:t> </a:t>
            </a:r>
            <a:r>
              <a:rPr lang="en-US" sz="2400" dirty="0" err="1" smtClean="0"/>
              <a:t>CS:Gojuga</a:t>
            </a:r>
            <a:r>
              <a:rPr lang="en-US" sz="2400" dirty="0" smtClean="0"/>
              <a:t> </a:t>
            </a:r>
            <a:r>
              <a:rPr lang="en-US" sz="2400" dirty="0" err="1" smtClean="0"/>
              <a:t>mengakibatkan</a:t>
            </a:r>
            <a:r>
              <a:rPr lang="en-US" sz="2400" dirty="0" smtClean="0"/>
              <a:t> </a:t>
            </a:r>
            <a:r>
              <a:rPr lang="en-US" sz="2400" dirty="0" err="1" smtClean="0"/>
              <a:t>turunnya</a:t>
            </a:r>
            <a:r>
              <a:rPr lang="en-US" sz="2400" dirty="0" smtClean="0"/>
              <a:t> </a:t>
            </a:r>
            <a:r>
              <a:rPr lang="en-US" sz="2400" dirty="0" err="1" smtClean="0"/>
              <a:t>jumlah</a:t>
            </a:r>
            <a:r>
              <a:rPr lang="en-US" sz="2400" dirty="0" smtClean="0"/>
              <a:t> player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29454"/>
          <a:stretch/>
        </p:blipFill>
        <p:spPr>
          <a:xfrm>
            <a:off x="375725" y="3025338"/>
            <a:ext cx="7344800" cy="15255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788" y="680796"/>
            <a:ext cx="5401429" cy="3458058"/>
          </a:xfrm>
          <a:prstGeom prst="rect">
            <a:avLst/>
          </a:prstGeom>
        </p:spPr>
      </p:pic>
      <p:sp>
        <p:nvSpPr>
          <p:cNvPr id="9" name="Text Placeholder 3"/>
          <p:cNvSpPr txBox="1">
            <a:spLocks/>
          </p:cNvSpPr>
          <p:nvPr/>
        </p:nvSpPr>
        <p:spPr>
          <a:xfrm>
            <a:off x="6489059" y="4564258"/>
            <a:ext cx="604324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solidFill>
                  <a:schemeClr val="tx1"/>
                </a:solidFill>
              </a:rPr>
              <a:t>Update di </a:t>
            </a:r>
            <a:r>
              <a:rPr lang="en-US" sz="1400" dirty="0" err="1" smtClean="0">
                <a:solidFill>
                  <a:schemeClr val="tx1"/>
                </a:solidFill>
              </a:rPr>
              <a:t>atas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tidak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sesuai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dengan</a:t>
            </a:r>
            <a:r>
              <a:rPr lang="en-US" sz="1400" dirty="0" smtClean="0">
                <a:solidFill>
                  <a:schemeClr val="tx1"/>
                </a:solidFill>
              </a:rPr>
              <a:t> yang di </a:t>
            </a:r>
            <a:r>
              <a:rPr lang="en-US" sz="1400" dirty="0" err="1" smtClean="0">
                <a:solidFill>
                  <a:schemeClr val="tx1"/>
                </a:solidFill>
              </a:rPr>
              <a:t>inginkan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oleh</a:t>
            </a:r>
            <a:r>
              <a:rPr lang="en-US" sz="1400" dirty="0" smtClean="0">
                <a:solidFill>
                  <a:schemeClr val="tx1"/>
                </a:solidFill>
              </a:rPr>
              <a:t> community </a:t>
            </a:r>
            <a:r>
              <a:rPr lang="en-US" sz="1400" dirty="0" err="1" smtClean="0">
                <a:solidFill>
                  <a:schemeClr val="tx1"/>
                </a:solidFill>
              </a:rPr>
              <a:t>sebagiannya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445813" y="4929383"/>
            <a:ext cx="604324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solidFill>
                  <a:schemeClr val="tx1"/>
                </a:solidFill>
              </a:rPr>
              <a:t>Streamer </a:t>
            </a:r>
            <a:r>
              <a:rPr lang="en-US" sz="1400" dirty="0" err="1" smtClean="0">
                <a:solidFill>
                  <a:schemeClr val="tx1"/>
                </a:solidFill>
              </a:rPr>
              <a:t>merupakan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pendampak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besar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bagi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sebuah</a:t>
            </a:r>
            <a:r>
              <a:rPr lang="en-US" sz="1400" dirty="0" smtClean="0">
                <a:solidFill>
                  <a:schemeClr val="tx1"/>
                </a:solidFill>
              </a:rPr>
              <a:t> community 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6598805"/>
            <a:ext cx="44392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References: [6][7]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42858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Free to play </a:t>
            </a:r>
            <a:r>
              <a:rPr lang="en-US" dirty="0" smtClean="0"/>
              <a:t>update, and </a:t>
            </a:r>
            <a:r>
              <a:rPr lang="en-US" b="1" dirty="0" smtClean="0">
                <a:solidFill>
                  <a:schemeClr val="accent1"/>
                </a:solidFill>
              </a:rPr>
              <a:t>effects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4" y="944498"/>
            <a:ext cx="5000625" cy="5317407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 txBox="1">
            <a:spLocks/>
          </p:cNvSpPr>
          <p:nvPr/>
        </p:nvSpPr>
        <p:spPr>
          <a:xfrm>
            <a:off x="5767754" y="2806994"/>
            <a:ext cx="6115050" cy="24984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 smtClean="0"/>
              <a:t>Walaupun</a:t>
            </a:r>
            <a:r>
              <a:rPr lang="en-US" sz="2800" dirty="0" smtClean="0"/>
              <a:t> </a:t>
            </a:r>
            <a:r>
              <a:rPr lang="en-US" sz="2800" dirty="0" err="1" smtClean="0"/>
              <a:t>pemain</a:t>
            </a:r>
            <a:r>
              <a:rPr lang="en-US" sz="2800" dirty="0" smtClean="0"/>
              <a:t> </a:t>
            </a:r>
            <a:r>
              <a:rPr lang="en-US" sz="2800" dirty="0" err="1" smtClean="0"/>
              <a:t>jadi</a:t>
            </a:r>
            <a:r>
              <a:rPr lang="en-US" sz="2800" dirty="0" smtClean="0"/>
              <a:t> </a:t>
            </a:r>
            <a:r>
              <a:rPr lang="en-US" sz="2800" dirty="0" err="1" smtClean="0"/>
              <a:t>bertambah</a:t>
            </a:r>
            <a:r>
              <a:rPr lang="en-US" sz="2800" dirty="0" smtClean="0"/>
              <a:t>, </a:t>
            </a:r>
            <a:r>
              <a:rPr lang="en-US" sz="2800" dirty="0" err="1" smtClean="0"/>
              <a:t>namun</a:t>
            </a:r>
            <a:r>
              <a:rPr lang="en-US" sz="2800" dirty="0" smtClean="0"/>
              <a:t> community </a:t>
            </a:r>
            <a:r>
              <a:rPr lang="en-US" sz="2800" dirty="0" err="1" smtClean="0"/>
              <a:t>membenci</a:t>
            </a:r>
            <a:r>
              <a:rPr lang="en-US" sz="2800" dirty="0" smtClean="0"/>
              <a:t> </a:t>
            </a:r>
            <a:r>
              <a:rPr lang="en-US" sz="2800" dirty="0" err="1" smtClean="0"/>
              <a:t>hal</a:t>
            </a:r>
            <a:r>
              <a:rPr lang="en-US" sz="2800" dirty="0" smtClean="0"/>
              <a:t> </a:t>
            </a:r>
            <a:r>
              <a:rPr lang="en-US" sz="2800" dirty="0" err="1" smtClean="0"/>
              <a:t>ini</a:t>
            </a:r>
            <a:r>
              <a:rPr lang="en-US" sz="2800" dirty="0" smtClean="0"/>
              <a:t>, </a:t>
            </a:r>
            <a:r>
              <a:rPr lang="en-US" sz="2800" dirty="0" err="1" smtClean="0"/>
              <a:t>karena</a:t>
            </a:r>
            <a:r>
              <a:rPr lang="en-US" sz="2800" dirty="0" smtClean="0"/>
              <a:t> yang </a:t>
            </a:r>
            <a:r>
              <a:rPr lang="en-US" sz="2800" dirty="0" err="1" smtClean="0"/>
              <a:t>pernah</a:t>
            </a:r>
            <a:r>
              <a:rPr lang="en-US" sz="2800" b="1" dirty="0" smtClean="0">
                <a:solidFill>
                  <a:schemeClr val="accent1"/>
                </a:solidFill>
              </a:rPr>
              <a:t> </a:t>
            </a:r>
            <a:r>
              <a:rPr lang="en-US" sz="2800" b="1" dirty="0" err="1" smtClean="0">
                <a:solidFill>
                  <a:schemeClr val="accent1"/>
                </a:solidFill>
              </a:rPr>
              <a:t>membeli</a:t>
            </a:r>
            <a:r>
              <a:rPr lang="en-US" sz="2800" b="1" dirty="0" smtClean="0">
                <a:solidFill>
                  <a:schemeClr val="accent1"/>
                </a:solidFill>
              </a:rPr>
              <a:t> </a:t>
            </a:r>
            <a:r>
              <a:rPr lang="en-US" sz="2800" b="1" dirty="0" err="1" smtClean="0">
                <a:solidFill>
                  <a:schemeClr val="accent1"/>
                </a:solidFill>
              </a:rPr>
              <a:t>tidak</a:t>
            </a:r>
            <a:r>
              <a:rPr lang="en-US" sz="2800" b="1" dirty="0" smtClean="0">
                <a:solidFill>
                  <a:schemeClr val="accent1"/>
                </a:solidFill>
              </a:rPr>
              <a:t> di </a:t>
            </a:r>
            <a:r>
              <a:rPr lang="en-US" sz="2800" b="1" dirty="0" err="1" smtClean="0">
                <a:solidFill>
                  <a:schemeClr val="accent1"/>
                </a:solidFill>
              </a:rPr>
              <a:t>hargai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98805"/>
            <a:ext cx="44392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References: [8]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283052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508000" y="261936"/>
            <a:ext cx="5519633" cy="1528003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 txBox="1">
            <a:spLocks/>
          </p:cNvSpPr>
          <p:nvPr/>
        </p:nvSpPr>
        <p:spPr>
          <a:xfrm>
            <a:off x="303579" y="261936"/>
            <a:ext cx="5251450" cy="1661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Tahun</a:t>
            </a:r>
            <a:r>
              <a:rPr lang="en-US" dirty="0" smtClean="0"/>
              <a:t> 2018 R6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79" y="2481001"/>
            <a:ext cx="8682423" cy="3305176"/>
          </a:xfrm>
          <a:prstGeom prst="rect">
            <a:avLst/>
          </a:prstGeom>
        </p:spPr>
      </p:pic>
      <p:sp>
        <p:nvSpPr>
          <p:cNvPr id="10" name="Text Placeholder 3"/>
          <p:cNvSpPr txBox="1">
            <a:spLocks/>
          </p:cNvSpPr>
          <p:nvPr/>
        </p:nvSpPr>
        <p:spPr>
          <a:xfrm>
            <a:off x="5555029" y="1321212"/>
            <a:ext cx="604324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 smtClean="0">
                <a:solidFill>
                  <a:schemeClr val="tx1"/>
                </a:solidFill>
              </a:rPr>
              <a:t>Saya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memiliki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hipotesis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bahwa</a:t>
            </a:r>
            <a:r>
              <a:rPr lang="en-US" sz="1400" dirty="0" smtClean="0">
                <a:solidFill>
                  <a:schemeClr val="tx1"/>
                </a:solidFill>
              </a:rPr>
              <a:t> game </a:t>
            </a:r>
            <a:r>
              <a:rPr lang="en-US" sz="1400" dirty="0" err="1" smtClean="0">
                <a:solidFill>
                  <a:schemeClr val="tx1"/>
                </a:solidFill>
              </a:rPr>
              <a:t>memiliki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dampak</a:t>
            </a:r>
            <a:r>
              <a:rPr lang="en-US" sz="1400" dirty="0" smtClean="0">
                <a:solidFill>
                  <a:schemeClr val="tx1"/>
                </a:solidFill>
              </a:rPr>
              <a:t> yang </a:t>
            </a:r>
            <a:r>
              <a:rPr lang="en-US" sz="1400" dirty="0" err="1" smtClean="0">
                <a:solidFill>
                  <a:schemeClr val="tx1"/>
                </a:solidFill>
              </a:rPr>
              <a:t>sama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seperti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hal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nya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musik</a:t>
            </a:r>
            <a:r>
              <a:rPr lang="en-US" sz="1400" dirty="0" smtClean="0">
                <a:solidFill>
                  <a:schemeClr val="tx1"/>
                </a:solidFill>
              </a:rPr>
              <a:t>, </a:t>
            </a:r>
            <a:r>
              <a:rPr lang="en-US" sz="1400" dirty="0" err="1" smtClean="0">
                <a:solidFill>
                  <a:schemeClr val="tx1"/>
                </a:solidFill>
              </a:rPr>
              <a:t>dimana</a:t>
            </a:r>
            <a:r>
              <a:rPr lang="en-US" sz="1400" dirty="0" smtClean="0">
                <a:solidFill>
                  <a:schemeClr val="tx1"/>
                </a:solidFill>
              </a:rPr>
              <a:t> orang yang </a:t>
            </a:r>
            <a:r>
              <a:rPr lang="en-US" sz="1400" dirty="0" err="1" smtClean="0">
                <a:solidFill>
                  <a:schemeClr val="tx1"/>
                </a:solidFill>
              </a:rPr>
              <a:t>memiliki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kecenderungan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kesuatu</a:t>
            </a:r>
            <a:r>
              <a:rPr lang="en-US" sz="1400" dirty="0" smtClean="0">
                <a:solidFill>
                  <a:schemeClr val="tx1"/>
                </a:solidFill>
              </a:rPr>
              <a:t> genre </a:t>
            </a:r>
            <a:r>
              <a:rPr lang="en-US" sz="1400" dirty="0" err="1" smtClean="0">
                <a:solidFill>
                  <a:schemeClr val="tx1"/>
                </a:solidFill>
              </a:rPr>
              <a:t>akan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tetap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mencari</a:t>
            </a:r>
            <a:r>
              <a:rPr lang="en-US" sz="1400" dirty="0" smtClean="0">
                <a:solidFill>
                  <a:schemeClr val="tx1"/>
                </a:solidFill>
              </a:rPr>
              <a:t> genre yang </a:t>
            </a:r>
            <a:r>
              <a:rPr lang="en-US" sz="1400" dirty="0" err="1" smtClean="0">
                <a:solidFill>
                  <a:schemeClr val="tx1"/>
                </a:solidFill>
              </a:rPr>
              <a:t>sama</a:t>
            </a:r>
            <a:r>
              <a:rPr lang="en-US" sz="1400" dirty="0" smtClean="0">
                <a:solidFill>
                  <a:schemeClr val="tx1"/>
                </a:solidFill>
              </a:rPr>
              <a:t>.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85511" y="5682575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membuktikan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sz="2400" b="1" dirty="0">
                <a:solidFill>
                  <a:schemeClr val="accent1"/>
                </a:solidFill>
              </a:rPr>
              <a:t>CS:GO player</a:t>
            </a:r>
            <a:r>
              <a:rPr lang="en-US" sz="2400" b="1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yang </a:t>
            </a:r>
            <a:r>
              <a:rPr lang="en-US" b="1" dirty="0" err="1">
                <a:solidFill>
                  <a:schemeClr val="accent1"/>
                </a:solidFill>
              </a:rPr>
              <a:t>pindah</a:t>
            </a:r>
            <a:r>
              <a:rPr lang="en-US" b="1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sz="2800" b="1" dirty="0">
                <a:solidFill>
                  <a:schemeClr val="accent1"/>
                </a:solidFill>
              </a:rPr>
              <a:t>R6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b="1" dirty="0" err="1">
                <a:solidFill>
                  <a:schemeClr val="accent1"/>
                </a:solidFill>
              </a:rPr>
              <a:t>updatenya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lebih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baik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genre yang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b="1" dirty="0"/>
              <a:t>FPS</a:t>
            </a:r>
          </a:p>
        </p:txBody>
      </p:sp>
      <p:sp>
        <p:nvSpPr>
          <p:cNvPr id="13" name="Freeform 12"/>
          <p:cNvSpPr/>
          <p:nvPr/>
        </p:nvSpPr>
        <p:spPr>
          <a:xfrm>
            <a:off x="1628774" y="3122166"/>
            <a:ext cx="676275" cy="1306959"/>
          </a:xfrm>
          <a:custGeom>
            <a:avLst/>
            <a:gdLst>
              <a:gd name="connsiteX0" fmla="*/ 0 w 723900"/>
              <a:gd name="connsiteY0" fmla="*/ 1249809 h 1249809"/>
              <a:gd name="connsiteX1" fmla="*/ 104775 w 723900"/>
              <a:gd name="connsiteY1" fmla="*/ 1221234 h 1249809"/>
              <a:gd name="connsiteX2" fmla="*/ 133350 w 723900"/>
              <a:gd name="connsiteY2" fmla="*/ 1202184 h 1249809"/>
              <a:gd name="connsiteX3" fmla="*/ 200025 w 723900"/>
              <a:gd name="connsiteY3" fmla="*/ 1164084 h 1249809"/>
              <a:gd name="connsiteX4" fmla="*/ 257175 w 723900"/>
              <a:gd name="connsiteY4" fmla="*/ 1116459 h 1249809"/>
              <a:gd name="connsiteX5" fmla="*/ 304800 w 723900"/>
              <a:gd name="connsiteY5" fmla="*/ 1059309 h 1249809"/>
              <a:gd name="connsiteX6" fmla="*/ 323850 w 723900"/>
              <a:gd name="connsiteY6" fmla="*/ 1030734 h 1249809"/>
              <a:gd name="connsiteX7" fmla="*/ 352425 w 723900"/>
              <a:gd name="connsiteY7" fmla="*/ 992634 h 1249809"/>
              <a:gd name="connsiteX8" fmla="*/ 371475 w 723900"/>
              <a:gd name="connsiteY8" fmla="*/ 954534 h 1249809"/>
              <a:gd name="connsiteX9" fmla="*/ 400050 w 723900"/>
              <a:gd name="connsiteY9" fmla="*/ 916434 h 1249809"/>
              <a:gd name="connsiteX10" fmla="*/ 419100 w 723900"/>
              <a:gd name="connsiteY10" fmla="*/ 868809 h 1249809"/>
              <a:gd name="connsiteX11" fmla="*/ 447675 w 723900"/>
              <a:gd name="connsiteY11" fmla="*/ 821184 h 1249809"/>
              <a:gd name="connsiteX12" fmla="*/ 466725 w 723900"/>
              <a:gd name="connsiteY12" fmla="*/ 773559 h 1249809"/>
              <a:gd name="connsiteX13" fmla="*/ 485775 w 723900"/>
              <a:gd name="connsiteY13" fmla="*/ 735459 h 1249809"/>
              <a:gd name="connsiteX14" fmla="*/ 523875 w 723900"/>
              <a:gd name="connsiteY14" fmla="*/ 640209 h 1249809"/>
              <a:gd name="connsiteX15" fmla="*/ 542925 w 723900"/>
              <a:gd name="connsiteY15" fmla="*/ 592584 h 1249809"/>
              <a:gd name="connsiteX16" fmla="*/ 581025 w 723900"/>
              <a:gd name="connsiteY16" fmla="*/ 478284 h 1249809"/>
              <a:gd name="connsiteX17" fmla="*/ 590550 w 723900"/>
              <a:gd name="connsiteY17" fmla="*/ 449709 h 1249809"/>
              <a:gd name="connsiteX18" fmla="*/ 609600 w 723900"/>
              <a:gd name="connsiteY18" fmla="*/ 421134 h 1249809"/>
              <a:gd name="connsiteX19" fmla="*/ 619125 w 723900"/>
              <a:gd name="connsiteY19" fmla="*/ 373509 h 1249809"/>
              <a:gd name="connsiteX20" fmla="*/ 628650 w 723900"/>
              <a:gd name="connsiteY20" fmla="*/ 344934 h 1249809"/>
              <a:gd name="connsiteX21" fmla="*/ 638175 w 723900"/>
              <a:gd name="connsiteY21" fmla="*/ 297309 h 1249809"/>
              <a:gd name="connsiteX22" fmla="*/ 657225 w 723900"/>
              <a:gd name="connsiteY22" fmla="*/ 221109 h 1249809"/>
              <a:gd name="connsiteX23" fmla="*/ 647700 w 723900"/>
              <a:gd name="connsiteY23" fmla="*/ 2034 h 1249809"/>
              <a:gd name="connsiteX24" fmla="*/ 638175 w 723900"/>
              <a:gd name="connsiteY24" fmla="*/ 30609 h 1249809"/>
              <a:gd name="connsiteX25" fmla="*/ 619125 w 723900"/>
              <a:gd name="connsiteY25" fmla="*/ 59184 h 1249809"/>
              <a:gd name="connsiteX26" fmla="*/ 676275 w 723900"/>
              <a:gd name="connsiteY26" fmla="*/ 21084 h 1249809"/>
              <a:gd name="connsiteX27" fmla="*/ 704850 w 723900"/>
              <a:gd name="connsiteY27" fmla="*/ 30609 h 1249809"/>
              <a:gd name="connsiteX28" fmla="*/ 714375 w 723900"/>
              <a:gd name="connsiteY28" fmla="*/ 59184 h 1249809"/>
              <a:gd name="connsiteX29" fmla="*/ 723900 w 723900"/>
              <a:gd name="connsiteY29" fmla="*/ 68709 h 124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23900" h="1249809">
                <a:moveTo>
                  <a:pt x="0" y="1249809"/>
                </a:moveTo>
                <a:cubicBezTo>
                  <a:pt x="25560" y="1244697"/>
                  <a:pt x="84058" y="1235045"/>
                  <a:pt x="104775" y="1221234"/>
                </a:cubicBezTo>
                <a:cubicBezTo>
                  <a:pt x="114300" y="1214884"/>
                  <a:pt x="123411" y="1207864"/>
                  <a:pt x="133350" y="1202184"/>
                </a:cubicBezTo>
                <a:cubicBezTo>
                  <a:pt x="162993" y="1185245"/>
                  <a:pt x="174709" y="1185181"/>
                  <a:pt x="200025" y="1164084"/>
                </a:cubicBezTo>
                <a:cubicBezTo>
                  <a:pt x="273364" y="1102968"/>
                  <a:pt x="186229" y="1163757"/>
                  <a:pt x="257175" y="1116459"/>
                </a:cubicBezTo>
                <a:cubicBezTo>
                  <a:pt x="304473" y="1045513"/>
                  <a:pt x="243684" y="1132648"/>
                  <a:pt x="304800" y="1059309"/>
                </a:cubicBezTo>
                <a:cubicBezTo>
                  <a:pt x="312129" y="1050515"/>
                  <a:pt x="317196" y="1040049"/>
                  <a:pt x="323850" y="1030734"/>
                </a:cubicBezTo>
                <a:cubicBezTo>
                  <a:pt x="333077" y="1017816"/>
                  <a:pt x="344011" y="1006096"/>
                  <a:pt x="352425" y="992634"/>
                </a:cubicBezTo>
                <a:cubicBezTo>
                  <a:pt x="359950" y="980593"/>
                  <a:pt x="363950" y="966575"/>
                  <a:pt x="371475" y="954534"/>
                </a:cubicBezTo>
                <a:cubicBezTo>
                  <a:pt x="379889" y="941072"/>
                  <a:pt x="392340" y="930311"/>
                  <a:pt x="400050" y="916434"/>
                </a:cubicBezTo>
                <a:cubicBezTo>
                  <a:pt x="408353" y="901488"/>
                  <a:pt x="411454" y="884102"/>
                  <a:pt x="419100" y="868809"/>
                </a:cubicBezTo>
                <a:cubicBezTo>
                  <a:pt x="427379" y="852250"/>
                  <a:pt x="439396" y="837743"/>
                  <a:pt x="447675" y="821184"/>
                </a:cubicBezTo>
                <a:cubicBezTo>
                  <a:pt x="455321" y="805891"/>
                  <a:pt x="459781" y="789183"/>
                  <a:pt x="466725" y="773559"/>
                </a:cubicBezTo>
                <a:cubicBezTo>
                  <a:pt x="472492" y="760584"/>
                  <a:pt x="480182" y="748510"/>
                  <a:pt x="485775" y="735459"/>
                </a:cubicBezTo>
                <a:cubicBezTo>
                  <a:pt x="499245" y="704028"/>
                  <a:pt x="511175" y="671959"/>
                  <a:pt x="523875" y="640209"/>
                </a:cubicBezTo>
                <a:cubicBezTo>
                  <a:pt x="530225" y="624334"/>
                  <a:pt x="537518" y="608804"/>
                  <a:pt x="542925" y="592584"/>
                </a:cubicBezTo>
                <a:lnTo>
                  <a:pt x="581025" y="478284"/>
                </a:lnTo>
                <a:cubicBezTo>
                  <a:pt x="584200" y="468759"/>
                  <a:pt x="584981" y="458063"/>
                  <a:pt x="590550" y="449709"/>
                </a:cubicBezTo>
                <a:lnTo>
                  <a:pt x="609600" y="421134"/>
                </a:lnTo>
                <a:cubicBezTo>
                  <a:pt x="612775" y="405259"/>
                  <a:pt x="615198" y="389215"/>
                  <a:pt x="619125" y="373509"/>
                </a:cubicBezTo>
                <a:cubicBezTo>
                  <a:pt x="621560" y="363769"/>
                  <a:pt x="626215" y="354674"/>
                  <a:pt x="628650" y="344934"/>
                </a:cubicBezTo>
                <a:cubicBezTo>
                  <a:pt x="632577" y="329228"/>
                  <a:pt x="634535" y="313084"/>
                  <a:pt x="638175" y="297309"/>
                </a:cubicBezTo>
                <a:cubicBezTo>
                  <a:pt x="644062" y="271798"/>
                  <a:pt x="657225" y="221109"/>
                  <a:pt x="657225" y="221109"/>
                </a:cubicBezTo>
                <a:cubicBezTo>
                  <a:pt x="654050" y="148084"/>
                  <a:pt x="654973" y="74765"/>
                  <a:pt x="647700" y="2034"/>
                </a:cubicBezTo>
                <a:cubicBezTo>
                  <a:pt x="646701" y="-7956"/>
                  <a:pt x="642665" y="21629"/>
                  <a:pt x="638175" y="30609"/>
                </a:cubicBezTo>
                <a:cubicBezTo>
                  <a:pt x="633055" y="40848"/>
                  <a:pt x="609600" y="65534"/>
                  <a:pt x="619125" y="59184"/>
                </a:cubicBezTo>
                <a:lnTo>
                  <a:pt x="676275" y="21084"/>
                </a:lnTo>
                <a:cubicBezTo>
                  <a:pt x="685800" y="24259"/>
                  <a:pt x="697750" y="23509"/>
                  <a:pt x="704850" y="30609"/>
                </a:cubicBezTo>
                <a:cubicBezTo>
                  <a:pt x="711950" y="37709"/>
                  <a:pt x="709885" y="50204"/>
                  <a:pt x="714375" y="59184"/>
                </a:cubicBezTo>
                <a:cubicBezTo>
                  <a:pt x="716383" y="63200"/>
                  <a:pt x="720725" y="65534"/>
                  <a:pt x="723900" y="6870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17591851">
            <a:off x="896959" y="3499938"/>
            <a:ext cx="1847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Rainbow Six Invitational</a:t>
            </a:r>
            <a:endParaRPr lang="en-US" sz="1100" dirty="0"/>
          </a:p>
        </p:txBody>
      </p:sp>
      <p:sp>
        <p:nvSpPr>
          <p:cNvPr id="16" name="Freeform 15"/>
          <p:cNvSpPr/>
          <p:nvPr/>
        </p:nvSpPr>
        <p:spPr>
          <a:xfrm>
            <a:off x="4153372" y="3430756"/>
            <a:ext cx="1401657" cy="280927"/>
          </a:xfrm>
          <a:custGeom>
            <a:avLst/>
            <a:gdLst>
              <a:gd name="connsiteX0" fmla="*/ 0 w 1401657"/>
              <a:gd name="connsiteY0" fmla="*/ 14227 h 280927"/>
              <a:gd name="connsiteX1" fmla="*/ 314325 w 1401657"/>
              <a:gd name="connsiteY1" fmla="*/ 14227 h 280927"/>
              <a:gd name="connsiteX2" fmla="*/ 371475 w 1401657"/>
              <a:gd name="connsiteY2" fmla="*/ 23752 h 280927"/>
              <a:gd name="connsiteX3" fmla="*/ 428625 w 1401657"/>
              <a:gd name="connsiteY3" fmla="*/ 42802 h 280927"/>
              <a:gd name="connsiteX4" fmla="*/ 457200 w 1401657"/>
              <a:gd name="connsiteY4" fmla="*/ 52327 h 280927"/>
              <a:gd name="connsiteX5" fmla="*/ 485775 w 1401657"/>
              <a:gd name="connsiteY5" fmla="*/ 71377 h 280927"/>
              <a:gd name="connsiteX6" fmla="*/ 542925 w 1401657"/>
              <a:gd name="connsiteY6" fmla="*/ 90427 h 280927"/>
              <a:gd name="connsiteX7" fmla="*/ 600075 w 1401657"/>
              <a:gd name="connsiteY7" fmla="*/ 128527 h 280927"/>
              <a:gd name="connsiteX8" fmla="*/ 628650 w 1401657"/>
              <a:gd name="connsiteY8" fmla="*/ 147577 h 280927"/>
              <a:gd name="connsiteX9" fmla="*/ 685800 w 1401657"/>
              <a:gd name="connsiteY9" fmla="*/ 166627 h 280927"/>
              <a:gd name="connsiteX10" fmla="*/ 714375 w 1401657"/>
              <a:gd name="connsiteY10" fmla="*/ 185677 h 280927"/>
              <a:gd name="connsiteX11" fmla="*/ 771525 w 1401657"/>
              <a:gd name="connsiteY11" fmla="*/ 204727 h 280927"/>
              <a:gd name="connsiteX12" fmla="*/ 800100 w 1401657"/>
              <a:gd name="connsiteY12" fmla="*/ 223777 h 280927"/>
              <a:gd name="connsiteX13" fmla="*/ 904875 w 1401657"/>
              <a:gd name="connsiteY13" fmla="*/ 252352 h 280927"/>
              <a:gd name="connsiteX14" fmla="*/ 1019175 w 1401657"/>
              <a:gd name="connsiteY14" fmla="*/ 280927 h 280927"/>
              <a:gd name="connsiteX15" fmla="*/ 1200150 w 1401657"/>
              <a:gd name="connsiteY15" fmla="*/ 271402 h 280927"/>
              <a:gd name="connsiteX16" fmla="*/ 1285875 w 1401657"/>
              <a:gd name="connsiteY16" fmla="*/ 233302 h 280927"/>
              <a:gd name="connsiteX17" fmla="*/ 1314450 w 1401657"/>
              <a:gd name="connsiteY17" fmla="*/ 223777 h 280927"/>
              <a:gd name="connsiteX18" fmla="*/ 1333500 w 1401657"/>
              <a:gd name="connsiteY18" fmla="*/ 195202 h 280927"/>
              <a:gd name="connsiteX19" fmla="*/ 1362075 w 1401657"/>
              <a:gd name="connsiteY19" fmla="*/ 176152 h 280927"/>
              <a:gd name="connsiteX20" fmla="*/ 1333500 w 1401657"/>
              <a:gd name="connsiteY20" fmla="*/ 166627 h 280927"/>
              <a:gd name="connsiteX21" fmla="*/ 1390650 w 1401657"/>
              <a:gd name="connsiteY21" fmla="*/ 176152 h 280927"/>
              <a:gd name="connsiteX22" fmla="*/ 1400175 w 1401657"/>
              <a:gd name="connsiteY22" fmla="*/ 271402 h 280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401657" h="280927">
                <a:moveTo>
                  <a:pt x="0" y="14227"/>
                </a:moveTo>
                <a:cubicBezTo>
                  <a:pt x="135312" y="-8325"/>
                  <a:pt x="66522" y="-791"/>
                  <a:pt x="314325" y="14227"/>
                </a:cubicBezTo>
                <a:cubicBezTo>
                  <a:pt x="333602" y="15395"/>
                  <a:pt x="352739" y="19068"/>
                  <a:pt x="371475" y="23752"/>
                </a:cubicBezTo>
                <a:cubicBezTo>
                  <a:pt x="390956" y="28622"/>
                  <a:pt x="409575" y="36452"/>
                  <a:pt x="428625" y="42802"/>
                </a:cubicBezTo>
                <a:cubicBezTo>
                  <a:pt x="438150" y="45977"/>
                  <a:pt x="448846" y="46758"/>
                  <a:pt x="457200" y="52327"/>
                </a:cubicBezTo>
                <a:cubicBezTo>
                  <a:pt x="466725" y="58677"/>
                  <a:pt x="475314" y="66728"/>
                  <a:pt x="485775" y="71377"/>
                </a:cubicBezTo>
                <a:cubicBezTo>
                  <a:pt x="504125" y="79532"/>
                  <a:pt x="526217" y="79288"/>
                  <a:pt x="542925" y="90427"/>
                </a:cubicBezTo>
                <a:lnTo>
                  <a:pt x="600075" y="128527"/>
                </a:lnTo>
                <a:cubicBezTo>
                  <a:pt x="609600" y="134877"/>
                  <a:pt x="617790" y="143957"/>
                  <a:pt x="628650" y="147577"/>
                </a:cubicBezTo>
                <a:cubicBezTo>
                  <a:pt x="647700" y="153927"/>
                  <a:pt x="669092" y="155488"/>
                  <a:pt x="685800" y="166627"/>
                </a:cubicBezTo>
                <a:cubicBezTo>
                  <a:pt x="695325" y="172977"/>
                  <a:pt x="703914" y="181028"/>
                  <a:pt x="714375" y="185677"/>
                </a:cubicBezTo>
                <a:cubicBezTo>
                  <a:pt x="732725" y="193832"/>
                  <a:pt x="754817" y="193588"/>
                  <a:pt x="771525" y="204727"/>
                </a:cubicBezTo>
                <a:cubicBezTo>
                  <a:pt x="781050" y="211077"/>
                  <a:pt x="789639" y="219128"/>
                  <a:pt x="800100" y="223777"/>
                </a:cubicBezTo>
                <a:cubicBezTo>
                  <a:pt x="861054" y="250868"/>
                  <a:pt x="846875" y="236534"/>
                  <a:pt x="904875" y="252352"/>
                </a:cubicBezTo>
                <a:cubicBezTo>
                  <a:pt x="1023473" y="284697"/>
                  <a:pt x="900740" y="261188"/>
                  <a:pt x="1019175" y="280927"/>
                </a:cubicBezTo>
                <a:cubicBezTo>
                  <a:pt x="1079500" y="277752"/>
                  <a:pt x="1140172" y="278599"/>
                  <a:pt x="1200150" y="271402"/>
                </a:cubicBezTo>
                <a:cubicBezTo>
                  <a:pt x="1264817" y="263642"/>
                  <a:pt x="1242498" y="254991"/>
                  <a:pt x="1285875" y="233302"/>
                </a:cubicBezTo>
                <a:cubicBezTo>
                  <a:pt x="1294855" y="228812"/>
                  <a:pt x="1304925" y="226952"/>
                  <a:pt x="1314450" y="223777"/>
                </a:cubicBezTo>
                <a:cubicBezTo>
                  <a:pt x="1320800" y="214252"/>
                  <a:pt x="1325405" y="203297"/>
                  <a:pt x="1333500" y="195202"/>
                </a:cubicBezTo>
                <a:cubicBezTo>
                  <a:pt x="1341595" y="187107"/>
                  <a:pt x="1362075" y="187600"/>
                  <a:pt x="1362075" y="176152"/>
                </a:cubicBezTo>
                <a:cubicBezTo>
                  <a:pt x="1362075" y="166112"/>
                  <a:pt x="1323460" y="166627"/>
                  <a:pt x="1333500" y="166627"/>
                </a:cubicBezTo>
                <a:cubicBezTo>
                  <a:pt x="1352813" y="166627"/>
                  <a:pt x="1371600" y="172977"/>
                  <a:pt x="1390650" y="176152"/>
                </a:cubicBezTo>
                <a:cubicBezTo>
                  <a:pt x="1407203" y="225811"/>
                  <a:pt x="1400175" y="194687"/>
                  <a:pt x="1400175" y="27140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 rot="654277">
            <a:off x="4317709" y="3065537"/>
            <a:ext cx="18478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Summer sale </a:t>
            </a:r>
            <a:r>
              <a:rPr lang="en-US" sz="1100" dirty="0" err="1"/>
              <a:t>dan</a:t>
            </a:r>
            <a:r>
              <a:rPr lang="en-US" sz="1100" dirty="0"/>
              <a:t> summer vacation</a:t>
            </a:r>
          </a:p>
        </p:txBody>
      </p:sp>
    </p:spTree>
    <p:extLst>
      <p:ext uri="{BB962C8B-B14F-4D97-AF65-F5344CB8AC3E}">
        <p14:creationId xmlns:p14="http://schemas.microsoft.com/office/powerpoint/2010/main" val="4676038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R6 Invitational </a:t>
            </a:r>
            <a:r>
              <a:rPr lang="en-US" dirty="0" err="1" smtClean="0"/>
              <a:t>dan</a:t>
            </a:r>
            <a:r>
              <a:rPr lang="en-US" dirty="0" smtClean="0"/>
              <a:t> summer sale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pendorong</a:t>
            </a:r>
            <a:r>
              <a:rPr lang="en-US" dirty="0" smtClean="0"/>
              <a:t> game R6,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dilihat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statistic di </a:t>
            </a:r>
            <a:r>
              <a:rPr lang="en-US" dirty="0" err="1" smtClean="0"/>
              <a:t>atas</a:t>
            </a:r>
            <a:r>
              <a:rPr lang="en-US" dirty="0" smtClean="0"/>
              <a:t>, </a:t>
            </a:r>
            <a:r>
              <a:rPr lang="en-US" dirty="0" err="1" smtClean="0"/>
              <a:t>mencapai</a:t>
            </a:r>
            <a:r>
              <a:rPr lang="en-US" dirty="0" smtClean="0"/>
              <a:t> 180 K </a:t>
            </a:r>
            <a:r>
              <a:rPr lang="en-US" dirty="0" err="1" smtClean="0"/>
              <a:t>pemain</a:t>
            </a:r>
            <a:r>
              <a:rPr lang="en-US" dirty="0" smtClean="0"/>
              <a:t> </a:t>
            </a:r>
            <a:r>
              <a:rPr lang="en-US" dirty="0" err="1" smtClean="0"/>
              <a:t>karena</a:t>
            </a:r>
            <a:r>
              <a:rPr lang="en-US" dirty="0" smtClean="0"/>
              <a:t> R6 invitational </a:t>
            </a:r>
            <a:r>
              <a:rPr lang="en-US" dirty="0" err="1" smtClean="0"/>
              <a:t>ini</a:t>
            </a:r>
            <a:r>
              <a:rPr lang="en-US" dirty="0" smtClean="0"/>
              <a:t>, </a:t>
            </a:r>
          </a:p>
          <a:p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tahun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Summer sale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terlalu</a:t>
            </a:r>
            <a:r>
              <a:rPr lang="en-US" dirty="0" smtClean="0"/>
              <a:t> </a:t>
            </a:r>
            <a:r>
              <a:rPr lang="en-US" dirty="0" err="1" smtClean="0"/>
              <a:t>memberikan</a:t>
            </a:r>
            <a:r>
              <a:rPr lang="en-US" dirty="0" smtClean="0"/>
              <a:t> </a:t>
            </a:r>
            <a:r>
              <a:rPr lang="en-US" dirty="0" err="1" smtClean="0"/>
              <a:t>dampak</a:t>
            </a:r>
            <a:r>
              <a:rPr lang="en-US" dirty="0" smtClean="0"/>
              <a:t>, </a:t>
            </a:r>
            <a:r>
              <a:rPr lang="en-US" dirty="0" err="1" smtClean="0"/>
              <a:t>namun</a:t>
            </a:r>
            <a:r>
              <a:rPr lang="en-US" dirty="0" smtClean="0"/>
              <a:t> </a:t>
            </a:r>
            <a:r>
              <a:rPr lang="en-US" dirty="0" err="1" smtClean="0"/>
              <a:t>tetap</a:t>
            </a:r>
            <a:r>
              <a:rPr lang="en-US" dirty="0" smtClean="0"/>
              <a:t> </a:t>
            </a:r>
            <a:r>
              <a:rPr lang="en-US" dirty="0" err="1" smtClean="0"/>
              <a:t>berhasil</a:t>
            </a:r>
            <a:r>
              <a:rPr lang="en-US" dirty="0" smtClean="0"/>
              <a:t> </a:t>
            </a:r>
            <a:r>
              <a:rPr lang="en-US" dirty="0" err="1" smtClean="0"/>
              <a:t>menjaga</a:t>
            </a:r>
            <a:r>
              <a:rPr lang="en-US" dirty="0" smtClean="0"/>
              <a:t> player gain </a:t>
            </a:r>
            <a:r>
              <a:rPr lang="en-US" dirty="0" err="1" smtClean="0"/>
              <a:t>karena</a:t>
            </a:r>
            <a:r>
              <a:rPr lang="en-US" dirty="0" smtClean="0"/>
              <a:t> update game </a:t>
            </a:r>
            <a:r>
              <a:rPr lang="en-US" dirty="0" err="1" smtClean="0"/>
              <a:t>nya</a:t>
            </a:r>
            <a:r>
              <a:rPr lang="en-US" dirty="0" smtClean="0"/>
              <a:t> yang </a:t>
            </a:r>
            <a:r>
              <a:rPr lang="en-US" dirty="0" err="1" smtClean="0"/>
              <a:t>baik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Boost player </a:t>
            </a:r>
            <a:r>
              <a:rPr lang="en-US" dirty="0" err="1" smtClean="0"/>
              <a:t>juga</a:t>
            </a:r>
            <a:r>
              <a:rPr lang="en-US" dirty="0" smtClean="0"/>
              <a:t> </a:t>
            </a:r>
            <a:r>
              <a:rPr lang="en-US" dirty="0" err="1" smtClean="0"/>
              <a:t>terjadi</a:t>
            </a:r>
            <a:r>
              <a:rPr lang="en-US" dirty="0" smtClean="0"/>
              <a:t> </a:t>
            </a:r>
            <a:r>
              <a:rPr lang="en-US" dirty="0" err="1" smtClean="0"/>
              <a:t>karena</a:t>
            </a:r>
            <a:r>
              <a:rPr lang="en-US" dirty="0" smtClean="0"/>
              <a:t> operator </a:t>
            </a:r>
            <a:r>
              <a:rPr lang="en-US" dirty="0" err="1" smtClean="0"/>
              <a:t>baru</a:t>
            </a:r>
            <a:r>
              <a:rPr lang="en-US" dirty="0" smtClean="0"/>
              <a:t> di release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bulan</a:t>
            </a:r>
            <a:r>
              <a:rPr lang="en-US" dirty="0" smtClean="0"/>
              <a:t> </a:t>
            </a:r>
            <a:r>
              <a:rPr lang="en-US" dirty="0" err="1" smtClean="0"/>
              <a:t>juni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7" r="24567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150" y="3853442"/>
            <a:ext cx="4539219" cy="11659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05450" y="6621531"/>
            <a:ext cx="44392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References: [9]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425570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503426" y="2346036"/>
            <a:ext cx="2988990" cy="6716522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455331" y="3620655"/>
            <a:ext cx="3048095" cy="8434937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604" y="298450"/>
            <a:ext cx="6043246" cy="573989"/>
          </a:xfrm>
        </p:spPr>
        <p:txBody>
          <a:bodyPr/>
          <a:lstStyle/>
          <a:p>
            <a:r>
              <a:rPr lang="en-US" b="1" dirty="0" err="1" smtClean="0"/>
              <a:t>Dampak</a:t>
            </a:r>
            <a:r>
              <a:rPr lang="en-US" b="1" dirty="0" smtClean="0"/>
              <a:t> Summer sale </a:t>
            </a:r>
            <a:r>
              <a:rPr lang="en-US" b="1" dirty="0" err="1" smtClean="0"/>
              <a:t>dan</a:t>
            </a:r>
            <a:r>
              <a:rPr lang="en-US" b="1" dirty="0" smtClean="0"/>
              <a:t> summer 2018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28</a:t>
            </a:fld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 txBox="1">
            <a:spLocks/>
          </p:cNvSpPr>
          <p:nvPr/>
        </p:nvSpPr>
        <p:spPr>
          <a:xfrm>
            <a:off x="318192" y="3204884"/>
            <a:ext cx="7504458" cy="25294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 smtClean="0"/>
              <a:t>Kedua</a:t>
            </a:r>
            <a:r>
              <a:rPr lang="en-US" sz="2800" dirty="0" smtClean="0"/>
              <a:t> game </a:t>
            </a:r>
            <a:r>
              <a:rPr lang="en-US" sz="2800" dirty="0" err="1" smtClean="0"/>
              <a:t>mengalami</a:t>
            </a:r>
            <a:r>
              <a:rPr lang="en-US" sz="2800" dirty="0" smtClean="0"/>
              <a:t> </a:t>
            </a:r>
            <a:r>
              <a:rPr lang="en-US" sz="2800" dirty="0" err="1" smtClean="0"/>
              <a:t>kenaikan</a:t>
            </a:r>
            <a:r>
              <a:rPr lang="en-US" sz="2800" dirty="0"/>
              <a:t> </a:t>
            </a:r>
            <a:r>
              <a:rPr lang="en-US" sz="2800" dirty="0" err="1" smtClean="0"/>
              <a:t>karena</a:t>
            </a:r>
            <a:r>
              <a:rPr lang="en-US" sz="2800" dirty="0" smtClean="0"/>
              <a:t> </a:t>
            </a:r>
            <a:r>
              <a:rPr lang="en-US" sz="2800" dirty="0" err="1" smtClean="0"/>
              <a:t>harga</a:t>
            </a:r>
            <a:r>
              <a:rPr lang="en-US" sz="2800" dirty="0" smtClean="0"/>
              <a:t> game </a:t>
            </a:r>
            <a:r>
              <a:rPr lang="en-US" sz="2800" dirty="0" err="1" smtClean="0"/>
              <a:t>turun</a:t>
            </a:r>
            <a:r>
              <a:rPr lang="en-US" sz="2800" dirty="0" smtClean="0"/>
              <a:t> </a:t>
            </a:r>
            <a:r>
              <a:rPr lang="en-US" sz="2800" dirty="0" err="1" smtClean="0"/>
              <a:t>besar</a:t>
            </a:r>
            <a:r>
              <a:rPr lang="en-US" sz="2800" dirty="0" smtClean="0"/>
              <a:t> </a:t>
            </a:r>
            <a:r>
              <a:rPr lang="en-US" sz="2800" dirty="0" err="1" smtClean="0"/>
              <a:t>besaran</a:t>
            </a:r>
            <a:r>
              <a:rPr lang="en-US" sz="2800" dirty="0" smtClean="0"/>
              <a:t>, </a:t>
            </a:r>
            <a:r>
              <a:rPr lang="en-US" sz="2800" dirty="0" err="1" smtClean="0"/>
              <a:t>dan</a:t>
            </a:r>
            <a:r>
              <a:rPr lang="en-US" sz="2800" dirty="0" smtClean="0"/>
              <a:t> </a:t>
            </a:r>
            <a:r>
              <a:rPr lang="en-US" sz="2800" dirty="0" err="1" smtClean="0"/>
              <a:t>juga</a:t>
            </a:r>
            <a:r>
              <a:rPr lang="en-US" sz="2800" dirty="0" smtClean="0"/>
              <a:t> </a:t>
            </a:r>
            <a:r>
              <a:rPr lang="en-US" sz="2800" dirty="0" err="1" smtClean="0"/>
              <a:t>karena</a:t>
            </a:r>
            <a:r>
              <a:rPr lang="en-US" sz="2800" dirty="0" smtClean="0"/>
              <a:t> summer </a:t>
            </a:r>
            <a:r>
              <a:rPr lang="en-US" sz="2800" dirty="0" err="1" smtClean="0"/>
              <a:t>banyak</a:t>
            </a:r>
            <a:r>
              <a:rPr lang="en-US" sz="2800" dirty="0" smtClean="0"/>
              <a:t> </a:t>
            </a:r>
            <a:r>
              <a:rPr lang="en-US" sz="2800" dirty="0" err="1" smtClean="0"/>
              <a:t>pemain</a:t>
            </a:r>
            <a:r>
              <a:rPr lang="en-US" sz="2800" dirty="0" smtClean="0"/>
              <a:t> yang </a:t>
            </a:r>
            <a:r>
              <a:rPr lang="en-US" sz="2800" dirty="0" err="1" smtClean="0"/>
              <a:t>libur</a:t>
            </a:r>
            <a:r>
              <a:rPr lang="en-US" sz="2800" dirty="0" smtClean="0"/>
              <a:t> </a:t>
            </a:r>
            <a:r>
              <a:rPr lang="en-US" sz="2800" dirty="0" err="1" smtClean="0"/>
              <a:t>panjang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458" y="131739"/>
            <a:ext cx="3852811" cy="63365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27" y="1294143"/>
            <a:ext cx="3914106" cy="219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72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508000" y="261936"/>
            <a:ext cx="5519633" cy="1528003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 txBox="1">
            <a:spLocks/>
          </p:cNvSpPr>
          <p:nvPr/>
        </p:nvSpPr>
        <p:spPr>
          <a:xfrm>
            <a:off x="303579" y="261936"/>
            <a:ext cx="5251450" cy="1661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Tahun</a:t>
            </a:r>
            <a:r>
              <a:rPr lang="en-US" dirty="0" smtClean="0"/>
              <a:t> 2019 CS:GO</a:t>
            </a:r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 txBox="1">
            <a:spLocks/>
          </p:cNvSpPr>
          <p:nvPr/>
        </p:nvSpPr>
        <p:spPr>
          <a:xfrm>
            <a:off x="208539" y="5121511"/>
            <a:ext cx="7167524" cy="1529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CS:GO </a:t>
            </a:r>
            <a:r>
              <a:rPr lang="en-US" sz="2800" dirty="0" err="1" smtClean="0"/>
              <a:t>mulai</a:t>
            </a:r>
            <a:r>
              <a:rPr lang="en-US" sz="2800" dirty="0" smtClean="0"/>
              <a:t> </a:t>
            </a:r>
            <a:r>
              <a:rPr lang="en-US" sz="2800" dirty="0" err="1" smtClean="0"/>
              <a:t>mendengarkan</a:t>
            </a:r>
            <a:r>
              <a:rPr lang="en-US" sz="2800" dirty="0" smtClean="0"/>
              <a:t> </a:t>
            </a:r>
            <a:r>
              <a:rPr lang="en-US" sz="2800" dirty="0" err="1" smtClean="0"/>
              <a:t>kemauan</a:t>
            </a:r>
            <a:r>
              <a:rPr lang="en-US" sz="2800" dirty="0" smtClean="0"/>
              <a:t> </a:t>
            </a:r>
            <a:r>
              <a:rPr lang="en-US" sz="2800" dirty="0" err="1" smtClean="0"/>
              <a:t>dari</a:t>
            </a:r>
            <a:r>
              <a:rPr lang="en-US" sz="2800" dirty="0" smtClean="0"/>
              <a:t> community</a:t>
            </a:r>
          </a:p>
          <a:p>
            <a:r>
              <a:rPr lang="en-US" sz="2800" dirty="0" smtClean="0"/>
              <a:t>Dan </a:t>
            </a:r>
            <a:r>
              <a:rPr lang="en-US" sz="2800" dirty="0" err="1" smtClean="0"/>
              <a:t>juga</a:t>
            </a:r>
            <a:r>
              <a:rPr lang="en-US" sz="2800" dirty="0" smtClean="0"/>
              <a:t> </a:t>
            </a:r>
            <a:r>
              <a:rPr lang="en-US" sz="2800" dirty="0" err="1" smtClean="0"/>
              <a:t>karena</a:t>
            </a:r>
            <a:r>
              <a:rPr lang="en-US" sz="2800" dirty="0" smtClean="0"/>
              <a:t> Free to play, </a:t>
            </a:r>
            <a:r>
              <a:rPr lang="en-US" sz="2800" dirty="0" err="1" smtClean="0"/>
              <a:t>dan</a:t>
            </a:r>
            <a:r>
              <a:rPr lang="en-US" sz="2800" dirty="0" smtClean="0"/>
              <a:t> </a:t>
            </a:r>
            <a:r>
              <a:rPr lang="en-US" sz="2800" dirty="0" err="1" smtClean="0"/>
              <a:t>keamanan</a:t>
            </a:r>
            <a:r>
              <a:rPr lang="en-US" sz="2800" dirty="0" smtClean="0"/>
              <a:t> </a:t>
            </a:r>
            <a:r>
              <a:rPr lang="en-US" sz="2800" dirty="0" err="1" smtClean="0"/>
              <a:t>mulai</a:t>
            </a:r>
            <a:r>
              <a:rPr lang="en-US" sz="2800" dirty="0" smtClean="0"/>
              <a:t> di </a:t>
            </a:r>
            <a:r>
              <a:rPr lang="en-US" sz="2800" dirty="0" err="1" smtClean="0"/>
              <a:t>tingkatkan</a:t>
            </a:r>
            <a:endParaRPr lang="en-US" sz="2800" dirty="0"/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 txBox="1">
            <a:spLocks/>
          </p:cNvSpPr>
          <p:nvPr/>
        </p:nvSpPr>
        <p:spPr>
          <a:xfrm>
            <a:off x="165553" y="4901248"/>
            <a:ext cx="7504458" cy="25294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1056"/>
            <a:ext cx="7376063" cy="2969074"/>
          </a:xfrm>
          <a:prstGeom prst="rect">
            <a:avLst/>
          </a:prstGeom>
        </p:spPr>
      </p:pic>
      <p:sp>
        <p:nvSpPr>
          <p:cNvPr id="11" name="Freeform 10"/>
          <p:cNvSpPr/>
          <p:nvPr/>
        </p:nvSpPr>
        <p:spPr>
          <a:xfrm rot="1376880">
            <a:off x="2059709" y="3347498"/>
            <a:ext cx="1200727" cy="240145"/>
          </a:xfrm>
          <a:custGeom>
            <a:avLst/>
            <a:gdLst>
              <a:gd name="connsiteX0" fmla="*/ 0 w 2754415"/>
              <a:gd name="connsiteY0" fmla="*/ 233064 h 565573"/>
              <a:gd name="connsiteX1" fmla="*/ 46182 w 2754415"/>
              <a:gd name="connsiteY1" fmla="*/ 270009 h 565573"/>
              <a:gd name="connsiteX2" fmla="*/ 64655 w 2754415"/>
              <a:gd name="connsiteY2" fmla="*/ 297718 h 565573"/>
              <a:gd name="connsiteX3" fmla="*/ 184727 w 2754415"/>
              <a:gd name="connsiteY3" fmla="*/ 353137 h 565573"/>
              <a:gd name="connsiteX4" fmla="*/ 295564 w 2754415"/>
              <a:gd name="connsiteY4" fmla="*/ 399318 h 565573"/>
              <a:gd name="connsiteX5" fmla="*/ 415636 w 2754415"/>
              <a:gd name="connsiteY5" fmla="*/ 436264 h 565573"/>
              <a:gd name="connsiteX6" fmla="*/ 480291 w 2754415"/>
              <a:gd name="connsiteY6" fmla="*/ 454737 h 565573"/>
              <a:gd name="connsiteX7" fmla="*/ 554182 w 2754415"/>
              <a:gd name="connsiteY7" fmla="*/ 482446 h 565573"/>
              <a:gd name="connsiteX8" fmla="*/ 618836 w 2754415"/>
              <a:gd name="connsiteY8" fmla="*/ 491682 h 565573"/>
              <a:gd name="connsiteX9" fmla="*/ 785091 w 2754415"/>
              <a:gd name="connsiteY9" fmla="*/ 519391 h 565573"/>
              <a:gd name="connsiteX10" fmla="*/ 932873 w 2754415"/>
              <a:gd name="connsiteY10" fmla="*/ 547100 h 565573"/>
              <a:gd name="connsiteX11" fmla="*/ 988291 w 2754415"/>
              <a:gd name="connsiteY11" fmla="*/ 556337 h 565573"/>
              <a:gd name="connsiteX12" fmla="*/ 1145309 w 2754415"/>
              <a:gd name="connsiteY12" fmla="*/ 565573 h 565573"/>
              <a:gd name="connsiteX13" fmla="*/ 1524000 w 2754415"/>
              <a:gd name="connsiteY13" fmla="*/ 556337 h 565573"/>
              <a:gd name="connsiteX14" fmla="*/ 1625600 w 2754415"/>
              <a:gd name="connsiteY14" fmla="*/ 547100 h 565573"/>
              <a:gd name="connsiteX15" fmla="*/ 1782618 w 2754415"/>
              <a:gd name="connsiteY15" fmla="*/ 491682 h 565573"/>
              <a:gd name="connsiteX16" fmla="*/ 1893455 w 2754415"/>
              <a:gd name="connsiteY16" fmla="*/ 454737 h 565573"/>
              <a:gd name="connsiteX17" fmla="*/ 1948873 w 2754415"/>
              <a:gd name="connsiteY17" fmla="*/ 436264 h 565573"/>
              <a:gd name="connsiteX18" fmla="*/ 1995055 w 2754415"/>
              <a:gd name="connsiteY18" fmla="*/ 417791 h 565573"/>
              <a:gd name="connsiteX19" fmla="*/ 2068946 w 2754415"/>
              <a:gd name="connsiteY19" fmla="*/ 399318 h 565573"/>
              <a:gd name="connsiteX20" fmla="*/ 2225964 w 2754415"/>
              <a:gd name="connsiteY20" fmla="*/ 353137 h 565573"/>
              <a:gd name="connsiteX21" fmla="*/ 2309091 w 2754415"/>
              <a:gd name="connsiteY21" fmla="*/ 316191 h 565573"/>
              <a:gd name="connsiteX22" fmla="*/ 2355273 w 2754415"/>
              <a:gd name="connsiteY22" fmla="*/ 297718 h 565573"/>
              <a:gd name="connsiteX23" fmla="*/ 2382982 w 2754415"/>
              <a:gd name="connsiteY23" fmla="*/ 279246 h 565573"/>
              <a:gd name="connsiteX24" fmla="*/ 2429164 w 2754415"/>
              <a:gd name="connsiteY24" fmla="*/ 260773 h 565573"/>
              <a:gd name="connsiteX25" fmla="*/ 2484582 w 2754415"/>
              <a:gd name="connsiteY25" fmla="*/ 233064 h 565573"/>
              <a:gd name="connsiteX26" fmla="*/ 2540000 w 2754415"/>
              <a:gd name="connsiteY26" fmla="*/ 186882 h 565573"/>
              <a:gd name="connsiteX27" fmla="*/ 2567709 w 2754415"/>
              <a:gd name="connsiteY27" fmla="*/ 177646 h 565573"/>
              <a:gd name="connsiteX28" fmla="*/ 2595418 w 2754415"/>
              <a:gd name="connsiteY28" fmla="*/ 159173 h 565573"/>
              <a:gd name="connsiteX29" fmla="*/ 2613891 w 2754415"/>
              <a:gd name="connsiteY29" fmla="*/ 131464 h 565573"/>
              <a:gd name="connsiteX30" fmla="*/ 2641600 w 2754415"/>
              <a:gd name="connsiteY30" fmla="*/ 122228 h 565573"/>
              <a:gd name="connsiteX31" fmla="*/ 2669309 w 2754415"/>
              <a:gd name="connsiteY31" fmla="*/ 94518 h 565573"/>
              <a:gd name="connsiteX32" fmla="*/ 2697018 w 2754415"/>
              <a:gd name="connsiteY32" fmla="*/ 76046 h 565573"/>
              <a:gd name="connsiteX33" fmla="*/ 2743200 w 2754415"/>
              <a:gd name="connsiteY33" fmla="*/ 29864 h 565573"/>
              <a:gd name="connsiteX34" fmla="*/ 2752436 w 2754415"/>
              <a:gd name="connsiteY34" fmla="*/ 2155 h 565573"/>
              <a:gd name="connsiteX35" fmla="*/ 2724727 w 2754415"/>
              <a:gd name="connsiteY35" fmla="*/ 11391 h 565573"/>
              <a:gd name="connsiteX36" fmla="*/ 2669309 w 2754415"/>
              <a:gd name="connsiteY36" fmla="*/ 48337 h 565573"/>
              <a:gd name="connsiteX37" fmla="*/ 2623127 w 2754415"/>
              <a:gd name="connsiteY37" fmla="*/ 57573 h 565573"/>
              <a:gd name="connsiteX38" fmla="*/ 2678546 w 2754415"/>
              <a:gd name="connsiteY38" fmla="*/ 48337 h 565573"/>
              <a:gd name="connsiteX39" fmla="*/ 2706255 w 2754415"/>
              <a:gd name="connsiteY39" fmla="*/ 39100 h 565573"/>
              <a:gd name="connsiteX40" fmla="*/ 2743200 w 2754415"/>
              <a:gd name="connsiteY40" fmla="*/ 48337 h 565573"/>
              <a:gd name="connsiteX41" fmla="*/ 2752436 w 2754415"/>
              <a:gd name="connsiteY41" fmla="*/ 76046 h 565573"/>
              <a:gd name="connsiteX42" fmla="*/ 2752436 w 2754415"/>
              <a:gd name="connsiteY42" fmla="*/ 149937 h 565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754415" h="565573">
                <a:moveTo>
                  <a:pt x="0" y="233064"/>
                </a:moveTo>
                <a:cubicBezTo>
                  <a:pt x="15394" y="245379"/>
                  <a:pt x="32242" y="256069"/>
                  <a:pt x="46182" y="270009"/>
                </a:cubicBezTo>
                <a:cubicBezTo>
                  <a:pt x="54031" y="277858"/>
                  <a:pt x="56806" y="289869"/>
                  <a:pt x="64655" y="297718"/>
                </a:cubicBezTo>
                <a:cubicBezTo>
                  <a:pt x="91058" y="324121"/>
                  <a:pt x="168375" y="343326"/>
                  <a:pt x="184727" y="353137"/>
                </a:cubicBezTo>
                <a:cubicBezTo>
                  <a:pt x="280261" y="410457"/>
                  <a:pt x="176026" y="353342"/>
                  <a:pt x="295564" y="399318"/>
                </a:cubicBezTo>
                <a:cubicBezTo>
                  <a:pt x="406201" y="441871"/>
                  <a:pt x="292856" y="418725"/>
                  <a:pt x="415636" y="436264"/>
                </a:cubicBezTo>
                <a:cubicBezTo>
                  <a:pt x="437188" y="442422"/>
                  <a:pt x="459027" y="447649"/>
                  <a:pt x="480291" y="454737"/>
                </a:cubicBezTo>
                <a:cubicBezTo>
                  <a:pt x="505246" y="463055"/>
                  <a:pt x="528765" y="475668"/>
                  <a:pt x="554182" y="482446"/>
                </a:cubicBezTo>
                <a:cubicBezTo>
                  <a:pt x="575217" y="488055"/>
                  <a:pt x="597439" y="487670"/>
                  <a:pt x="618836" y="491682"/>
                </a:cubicBezTo>
                <a:cubicBezTo>
                  <a:pt x="779337" y="521776"/>
                  <a:pt x="624489" y="501547"/>
                  <a:pt x="785091" y="519391"/>
                </a:cubicBezTo>
                <a:cubicBezTo>
                  <a:pt x="899960" y="548109"/>
                  <a:pt x="817269" y="530585"/>
                  <a:pt x="932873" y="547100"/>
                </a:cubicBezTo>
                <a:cubicBezTo>
                  <a:pt x="951412" y="549749"/>
                  <a:pt x="969634" y="554715"/>
                  <a:pt x="988291" y="556337"/>
                </a:cubicBezTo>
                <a:cubicBezTo>
                  <a:pt x="1040524" y="560879"/>
                  <a:pt x="1092970" y="562494"/>
                  <a:pt x="1145309" y="565573"/>
                </a:cubicBezTo>
                <a:lnTo>
                  <a:pt x="1524000" y="556337"/>
                </a:lnTo>
                <a:cubicBezTo>
                  <a:pt x="1557981" y="555030"/>
                  <a:pt x="1592370" y="554324"/>
                  <a:pt x="1625600" y="547100"/>
                </a:cubicBezTo>
                <a:cubicBezTo>
                  <a:pt x="1711066" y="528520"/>
                  <a:pt x="1717775" y="514568"/>
                  <a:pt x="1782618" y="491682"/>
                </a:cubicBezTo>
                <a:cubicBezTo>
                  <a:pt x="1819342" y="478721"/>
                  <a:pt x="1856509" y="467052"/>
                  <a:pt x="1893455" y="454737"/>
                </a:cubicBezTo>
                <a:cubicBezTo>
                  <a:pt x="1911928" y="448579"/>
                  <a:pt x="1930794" y="443496"/>
                  <a:pt x="1948873" y="436264"/>
                </a:cubicBezTo>
                <a:cubicBezTo>
                  <a:pt x="1964267" y="430106"/>
                  <a:pt x="1979208" y="422667"/>
                  <a:pt x="1995055" y="417791"/>
                </a:cubicBezTo>
                <a:cubicBezTo>
                  <a:pt x="2019321" y="410325"/>
                  <a:pt x="2044628" y="406613"/>
                  <a:pt x="2068946" y="399318"/>
                </a:cubicBezTo>
                <a:cubicBezTo>
                  <a:pt x="2236578" y="349028"/>
                  <a:pt x="2124703" y="373388"/>
                  <a:pt x="2225964" y="353137"/>
                </a:cubicBezTo>
                <a:cubicBezTo>
                  <a:pt x="2362863" y="298377"/>
                  <a:pt x="2192598" y="367967"/>
                  <a:pt x="2309091" y="316191"/>
                </a:cubicBezTo>
                <a:cubicBezTo>
                  <a:pt x="2324242" y="309457"/>
                  <a:pt x="2340443" y="305133"/>
                  <a:pt x="2355273" y="297718"/>
                </a:cubicBezTo>
                <a:cubicBezTo>
                  <a:pt x="2365202" y="292754"/>
                  <a:pt x="2373053" y="284210"/>
                  <a:pt x="2382982" y="279246"/>
                </a:cubicBezTo>
                <a:cubicBezTo>
                  <a:pt x="2397812" y="271831"/>
                  <a:pt x="2414335" y="268188"/>
                  <a:pt x="2429164" y="260773"/>
                </a:cubicBezTo>
                <a:cubicBezTo>
                  <a:pt x="2500781" y="224964"/>
                  <a:pt x="2414937" y="256278"/>
                  <a:pt x="2484582" y="233064"/>
                </a:cubicBezTo>
                <a:cubicBezTo>
                  <a:pt x="2505008" y="212638"/>
                  <a:pt x="2514283" y="199741"/>
                  <a:pt x="2540000" y="186882"/>
                </a:cubicBezTo>
                <a:cubicBezTo>
                  <a:pt x="2548708" y="182528"/>
                  <a:pt x="2558473" y="180725"/>
                  <a:pt x="2567709" y="177646"/>
                </a:cubicBezTo>
                <a:cubicBezTo>
                  <a:pt x="2576945" y="171488"/>
                  <a:pt x="2587569" y="167022"/>
                  <a:pt x="2595418" y="159173"/>
                </a:cubicBezTo>
                <a:cubicBezTo>
                  <a:pt x="2603267" y="151324"/>
                  <a:pt x="2605223" y="138399"/>
                  <a:pt x="2613891" y="131464"/>
                </a:cubicBezTo>
                <a:cubicBezTo>
                  <a:pt x="2621494" y="125382"/>
                  <a:pt x="2632364" y="125307"/>
                  <a:pt x="2641600" y="122228"/>
                </a:cubicBezTo>
                <a:cubicBezTo>
                  <a:pt x="2650836" y="112991"/>
                  <a:pt x="2659274" y="102880"/>
                  <a:pt x="2669309" y="94518"/>
                </a:cubicBezTo>
                <a:cubicBezTo>
                  <a:pt x="2677837" y="87412"/>
                  <a:pt x="2689169" y="83895"/>
                  <a:pt x="2697018" y="76046"/>
                </a:cubicBezTo>
                <a:cubicBezTo>
                  <a:pt x="2758598" y="14467"/>
                  <a:pt x="2669305" y="79128"/>
                  <a:pt x="2743200" y="29864"/>
                </a:cubicBezTo>
                <a:cubicBezTo>
                  <a:pt x="2746279" y="20628"/>
                  <a:pt x="2759320" y="9039"/>
                  <a:pt x="2752436" y="2155"/>
                </a:cubicBezTo>
                <a:cubicBezTo>
                  <a:pt x="2745552" y="-4729"/>
                  <a:pt x="2733238" y="6663"/>
                  <a:pt x="2724727" y="11391"/>
                </a:cubicBezTo>
                <a:cubicBezTo>
                  <a:pt x="2705319" y="22173"/>
                  <a:pt x="2691079" y="43983"/>
                  <a:pt x="2669309" y="48337"/>
                </a:cubicBezTo>
                <a:cubicBezTo>
                  <a:pt x="2653915" y="51416"/>
                  <a:pt x="2607428" y="57573"/>
                  <a:pt x="2623127" y="57573"/>
                </a:cubicBezTo>
                <a:cubicBezTo>
                  <a:pt x="2641855" y="57573"/>
                  <a:pt x="2660073" y="51416"/>
                  <a:pt x="2678546" y="48337"/>
                </a:cubicBezTo>
                <a:cubicBezTo>
                  <a:pt x="2687782" y="45258"/>
                  <a:pt x="2696519" y="39100"/>
                  <a:pt x="2706255" y="39100"/>
                </a:cubicBezTo>
                <a:cubicBezTo>
                  <a:pt x="2718949" y="39100"/>
                  <a:pt x="2733288" y="40407"/>
                  <a:pt x="2743200" y="48337"/>
                </a:cubicBezTo>
                <a:cubicBezTo>
                  <a:pt x="2750802" y="54419"/>
                  <a:pt x="2751555" y="66350"/>
                  <a:pt x="2752436" y="76046"/>
                </a:cubicBezTo>
                <a:cubicBezTo>
                  <a:pt x="2754666" y="100575"/>
                  <a:pt x="2752436" y="125307"/>
                  <a:pt x="2752436" y="14993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180996">
            <a:off x="2076534" y="3192326"/>
            <a:ext cx="18478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/>
              <a:t>Mulai</a:t>
            </a:r>
            <a:r>
              <a:rPr lang="en-US" sz="1100" dirty="0" smtClean="0"/>
              <a:t> </a:t>
            </a:r>
            <a:r>
              <a:rPr lang="en-US" sz="1100" dirty="0" err="1" smtClean="0"/>
              <a:t>memberikan</a:t>
            </a:r>
            <a:r>
              <a:rPr lang="en-US" sz="1100" dirty="0" smtClean="0"/>
              <a:t> update </a:t>
            </a:r>
            <a:r>
              <a:rPr lang="en-US" sz="1100" dirty="0" err="1" smtClean="0"/>
              <a:t>bagus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 rot="19172872">
            <a:off x="3606946" y="2611628"/>
            <a:ext cx="18478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Summer sale </a:t>
            </a:r>
            <a:r>
              <a:rPr lang="en-US" sz="1100" dirty="0" err="1" smtClean="0"/>
              <a:t>dan</a:t>
            </a:r>
            <a:r>
              <a:rPr lang="en-US" sz="1100" dirty="0" smtClean="0"/>
              <a:t> summer vacation and CS:GO Major</a:t>
            </a:r>
            <a:endParaRPr lang="en-US" sz="1100" dirty="0"/>
          </a:p>
        </p:txBody>
      </p:sp>
      <p:sp>
        <p:nvSpPr>
          <p:cNvPr id="26" name="Freeform 25"/>
          <p:cNvSpPr/>
          <p:nvPr/>
        </p:nvSpPr>
        <p:spPr>
          <a:xfrm>
            <a:off x="4174836" y="2429164"/>
            <a:ext cx="1662546" cy="1173018"/>
          </a:xfrm>
          <a:custGeom>
            <a:avLst/>
            <a:gdLst>
              <a:gd name="connsiteX0" fmla="*/ 0 w 1662546"/>
              <a:gd name="connsiteY0" fmla="*/ 1173018 h 1173018"/>
              <a:gd name="connsiteX1" fmla="*/ 46182 w 1662546"/>
              <a:gd name="connsiteY1" fmla="*/ 1154545 h 1173018"/>
              <a:gd name="connsiteX2" fmla="*/ 73891 w 1662546"/>
              <a:gd name="connsiteY2" fmla="*/ 1145309 h 1173018"/>
              <a:gd name="connsiteX3" fmla="*/ 101600 w 1662546"/>
              <a:gd name="connsiteY3" fmla="*/ 1126836 h 1173018"/>
              <a:gd name="connsiteX4" fmla="*/ 120073 w 1662546"/>
              <a:gd name="connsiteY4" fmla="*/ 1099127 h 1173018"/>
              <a:gd name="connsiteX5" fmla="*/ 147782 w 1662546"/>
              <a:gd name="connsiteY5" fmla="*/ 1080654 h 1173018"/>
              <a:gd name="connsiteX6" fmla="*/ 184728 w 1662546"/>
              <a:gd name="connsiteY6" fmla="*/ 1052945 h 1173018"/>
              <a:gd name="connsiteX7" fmla="*/ 240146 w 1662546"/>
              <a:gd name="connsiteY7" fmla="*/ 1016000 h 1173018"/>
              <a:gd name="connsiteX8" fmla="*/ 323273 w 1662546"/>
              <a:gd name="connsiteY8" fmla="*/ 942109 h 1173018"/>
              <a:gd name="connsiteX9" fmla="*/ 341746 w 1662546"/>
              <a:gd name="connsiteY9" fmla="*/ 914400 h 1173018"/>
              <a:gd name="connsiteX10" fmla="*/ 424873 w 1662546"/>
              <a:gd name="connsiteY10" fmla="*/ 840509 h 1173018"/>
              <a:gd name="connsiteX11" fmla="*/ 461819 w 1662546"/>
              <a:gd name="connsiteY11" fmla="*/ 775854 h 1173018"/>
              <a:gd name="connsiteX12" fmla="*/ 489528 w 1662546"/>
              <a:gd name="connsiteY12" fmla="*/ 757381 h 1173018"/>
              <a:gd name="connsiteX13" fmla="*/ 517237 w 1662546"/>
              <a:gd name="connsiteY13" fmla="*/ 701963 h 1173018"/>
              <a:gd name="connsiteX14" fmla="*/ 544946 w 1662546"/>
              <a:gd name="connsiteY14" fmla="*/ 683491 h 1173018"/>
              <a:gd name="connsiteX15" fmla="*/ 563419 w 1662546"/>
              <a:gd name="connsiteY15" fmla="*/ 655781 h 1173018"/>
              <a:gd name="connsiteX16" fmla="*/ 572655 w 1662546"/>
              <a:gd name="connsiteY16" fmla="*/ 628072 h 1173018"/>
              <a:gd name="connsiteX17" fmla="*/ 600364 w 1662546"/>
              <a:gd name="connsiteY17" fmla="*/ 600363 h 1173018"/>
              <a:gd name="connsiteX18" fmla="*/ 618837 w 1662546"/>
              <a:gd name="connsiteY18" fmla="*/ 572654 h 1173018"/>
              <a:gd name="connsiteX19" fmla="*/ 646546 w 1662546"/>
              <a:gd name="connsiteY19" fmla="*/ 544945 h 1173018"/>
              <a:gd name="connsiteX20" fmla="*/ 665019 w 1662546"/>
              <a:gd name="connsiteY20" fmla="*/ 517236 h 1173018"/>
              <a:gd name="connsiteX21" fmla="*/ 692728 w 1662546"/>
              <a:gd name="connsiteY21" fmla="*/ 498763 h 1173018"/>
              <a:gd name="connsiteX22" fmla="*/ 720437 w 1662546"/>
              <a:gd name="connsiteY22" fmla="*/ 471054 h 1173018"/>
              <a:gd name="connsiteX23" fmla="*/ 738909 w 1662546"/>
              <a:gd name="connsiteY23" fmla="*/ 443345 h 1173018"/>
              <a:gd name="connsiteX24" fmla="*/ 766619 w 1662546"/>
              <a:gd name="connsiteY24" fmla="*/ 434109 h 1173018"/>
              <a:gd name="connsiteX25" fmla="*/ 803564 w 1662546"/>
              <a:gd name="connsiteY25" fmla="*/ 387927 h 1173018"/>
              <a:gd name="connsiteX26" fmla="*/ 822037 w 1662546"/>
              <a:gd name="connsiteY26" fmla="*/ 360218 h 1173018"/>
              <a:gd name="connsiteX27" fmla="*/ 849746 w 1662546"/>
              <a:gd name="connsiteY27" fmla="*/ 350981 h 1173018"/>
              <a:gd name="connsiteX28" fmla="*/ 877455 w 1662546"/>
              <a:gd name="connsiteY28" fmla="*/ 332509 h 1173018"/>
              <a:gd name="connsiteX29" fmla="*/ 895928 w 1662546"/>
              <a:gd name="connsiteY29" fmla="*/ 304800 h 1173018"/>
              <a:gd name="connsiteX30" fmla="*/ 979055 w 1662546"/>
              <a:gd name="connsiteY30" fmla="*/ 258618 h 1173018"/>
              <a:gd name="connsiteX31" fmla="*/ 1006764 w 1662546"/>
              <a:gd name="connsiteY31" fmla="*/ 230909 h 1173018"/>
              <a:gd name="connsiteX32" fmla="*/ 1062182 w 1662546"/>
              <a:gd name="connsiteY32" fmla="*/ 212436 h 1173018"/>
              <a:gd name="connsiteX33" fmla="*/ 1145309 w 1662546"/>
              <a:gd name="connsiteY33" fmla="*/ 175491 h 1173018"/>
              <a:gd name="connsiteX34" fmla="*/ 1200728 w 1662546"/>
              <a:gd name="connsiteY34" fmla="*/ 157018 h 1173018"/>
              <a:gd name="connsiteX35" fmla="*/ 1237673 w 1662546"/>
              <a:gd name="connsiteY35" fmla="*/ 147781 h 1173018"/>
              <a:gd name="connsiteX36" fmla="*/ 1265382 w 1662546"/>
              <a:gd name="connsiteY36" fmla="*/ 138545 h 1173018"/>
              <a:gd name="connsiteX37" fmla="*/ 1348509 w 1662546"/>
              <a:gd name="connsiteY37" fmla="*/ 129309 h 1173018"/>
              <a:gd name="connsiteX38" fmla="*/ 1487055 w 1662546"/>
              <a:gd name="connsiteY38" fmla="*/ 83127 h 1173018"/>
              <a:gd name="connsiteX39" fmla="*/ 1542473 w 1662546"/>
              <a:gd name="connsiteY39" fmla="*/ 64654 h 1173018"/>
              <a:gd name="connsiteX40" fmla="*/ 1597891 w 1662546"/>
              <a:gd name="connsiteY40" fmla="*/ 36945 h 1173018"/>
              <a:gd name="connsiteX41" fmla="*/ 1625600 w 1662546"/>
              <a:gd name="connsiteY41" fmla="*/ 18472 h 1173018"/>
              <a:gd name="connsiteX42" fmla="*/ 1625600 w 1662546"/>
              <a:gd name="connsiteY42" fmla="*/ 0 h 1173018"/>
              <a:gd name="connsiteX43" fmla="*/ 1653309 w 1662546"/>
              <a:gd name="connsiteY43" fmla="*/ 18472 h 1173018"/>
              <a:gd name="connsiteX44" fmla="*/ 1662546 w 1662546"/>
              <a:gd name="connsiteY44" fmla="*/ 46181 h 1173018"/>
              <a:gd name="connsiteX45" fmla="*/ 1634837 w 1662546"/>
              <a:gd name="connsiteY45" fmla="*/ 101600 h 1173018"/>
              <a:gd name="connsiteX46" fmla="*/ 1616364 w 1662546"/>
              <a:gd name="connsiteY46" fmla="*/ 138545 h 117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662546" h="1173018">
                <a:moveTo>
                  <a:pt x="0" y="1173018"/>
                </a:moveTo>
                <a:cubicBezTo>
                  <a:pt x="15394" y="1166860"/>
                  <a:pt x="30658" y="1160367"/>
                  <a:pt x="46182" y="1154545"/>
                </a:cubicBezTo>
                <a:cubicBezTo>
                  <a:pt x="55298" y="1151127"/>
                  <a:pt x="65183" y="1149663"/>
                  <a:pt x="73891" y="1145309"/>
                </a:cubicBezTo>
                <a:cubicBezTo>
                  <a:pt x="83820" y="1140345"/>
                  <a:pt x="92364" y="1132994"/>
                  <a:pt x="101600" y="1126836"/>
                </a:cubicBezTo>
                <a:cubicBezTo>
                  <a:pt x="107758" y="1117600"/>
                  <a:pt x="112224" y="1106976"/>
                  <a:pt x="120073" y="1099127"/>
                </a:cubicBezTo>
                <a:cubicBezTo>
                  <a:pt x="127922" y="1091278"/>
                  <a:pt x="138749" y="1087106"/>
                  <a:pt x="147782" y="1080654"/>
                </a:cubicBezTo>
                <a:cubicBezTo>
                  <a:pt x="160309" y="1071706"/>
                  <a:pt x="172117" y="1061773"/>
                  <a:pt x="184728" y="1052945"/>
                </a:cubicBezTo>
                <a:cubicBezTo>
                  <a:pt x="202916" y="1040213"/>
                  <a:pt x="224447" y="1031699"/>
                  <a:pt x="240146" y="1016000"/>
                </a:cubicBezTo>
                <a:cubicBezTo>
                  <a:pt x="303413" y="952732"/>
                  <a:pt x="273827" y="975072"/>
                  <a:pt x="323273" y="942109"/>
                </a:cubicBezTo>
                <a:cubicBezTo>
                  <a:pt x="329431" y="932873"/>
                  <a:pt x="333897" y="922249"/>
                  <a:pt x="341746" y="914400"/>
                </a:cubicBezTo>
                <a:cubicBezTo>
                  <a:pt x="380789" y="875357"/>
                  <a:pt x="386086" y="918082"/>
                  <a:pt x="424873" y="840509"/>
                </a:cubicBezTo>
                <a:cubicBezTo>
                  <a:pt x="432118" y="826019"/>
                  <a:pt x="448763" y="788910"/>
                  <a:pt x="461819" y="775854"/>
                </a:cubicBezTo>
                <a:cubicBezTo>
                  <a:pt x="469668" y="768005"/>
                  <a:pt x="480292" y="763539"/>
                  <a:pt x="489528" y="757381"/>
                </a:cubicBezTo>
                <a:cubicBezTo>
                  <a:pt x="497040" y="734844"/>
                  <a:pt x="499331" y="719868"/>
                  <a:pt x="517237" y="701963"/>
                </a:cubicBezTo>
                <a:cubicBezTo>
                  <a:pt x="525086" y="694114"/>
                  <a:pt x="535710" y="689648"/>
                  <a:pt x="544946" y="683491"/>
                </a:cubicBezTo>
                <a:cubicBezTo>
                  <a:pt x="551104" y="674254"/>
                  <a:pt x="558455" y="665710"/>
                  <a:pt x="563419" y="655781"/>
                </a:cubicBezTo>
                <a:cubicBezTo>
                  <a:pt x="567773" y="647073"/>
                  <a:pt x="567255" y="636173"/>
                  <a:pt x="572655" y="628072"/>
                </a:cubicBezTo>
                <a:cubicBezTo>
                  <a:pt x="579901" y="617204"/>
                  <a:pt x="592002" y="610398"/>
                  <a:pt x="600364" y="600363"/>
                </a:cubicBezTo>
                <a:cubicBezTo>
                  <a:pt x="607471" y="591835"/>
                  <a:pt x="611730" y="581182"/>
                  <a:pt x="618837" y="572654"/>
                </a:cubicBezTo>
                <a:cubicBezTo>
                  <a:pt x="627199" y="562619"/>
                  <a:pt x="638184" y="554980"/>
                  <a:pt x="646546" y="544945"/>
                </a:cubicBezTo>
                <a:cubicBezTo>
                  <a:pt x="653653" y="536417"/>
                  <a:pt x="657170" y="525085"/>
                  <a:pt x="665019" y="517236"/>
                </a:cubicBezTo>
                <a:cubicBezTo>
                  <a:pt x="672868" y="509387"/>
                  <a:pt x="684200" y="505870"/>
                  <a:pt x="692728" y="498763"/>
                </a:cubicBezTo>
                <a:cubicBezTo>
                  <a:pt x="702763" y="490401"/>
                  <a:pt x="712075" y="481089"/>
                  <a:pt x="720437" y="471054"/>
                </a:cubicBezTo>
                <a:cubicBezTo>
                  <a:pt x="727543" y="462526"/>
                  <a:pt x="730241" y="450279"/>
                  <a:pt x="738909" y="443345"/>
                </a:cubicBezTo>
                <a:cubicBezTo>
                  <a:pt x="746512" y="437263"/>
                  <a:pt x="757382" y="437188"/>
                  <a:pt x="766619" y="434109"/>
                </a:cubicBezTo>
                <a:cubicBezTo>
                  <a:pt x="784599" y="380166"/>
                  <a:pt x="761787" y="429704"/>
                  <a:pt x="803564" y="387927"/>
                </a:cubicBezTo>
                <a:cubicBezTo>
                  <a:pt x="811413" y="380078"/>
                  <a:pt x="813369" y="367153"/>
                  <a:pt x="822037" y="360218"/>
                </a:cubicBezTo>
                <a:cubicBezTo>
                  <a:pt x="829640" y="354136"/>
                  <a:pt x="841038" y="355335"/>
                  <a:pt x="849746" y="350981"/>
                </a:cubicBezTo>
                <a:cubicBezTo>
                  <a:pt x="859675" y="346017"/>
                  <a:pt x="868219" y="338666"/>
                  <a:pt x="877455" y="332509"/>
                </a:cubicBezTo>
                <a:cubicBezTo>
                  <a:pt x="883613" y="323273"/>
                  <a:pt x="887574" y="312110"/>
                  <a:pt x="895928" y="304800"/>
                </a:cubicBezTo>
                <a:cubicBezTo>
                  <a:pt x="935018" y="270596"/>
                  <a:pt x="940996" y="271304"/>
                  <a:pt x="979055" y="258618"/>
                </a:cubicBezTo>
                <a:cubicBezTo>
                  <a:pt x="988291" y="249382"/>
                  <a:pt x="995346" y="237253"/>
                  <a:pt x="1006764" y="230909"/>
                </a:cubicBezTo>
                <a:cubicBezTo>
                  <a:pt x="1023786" y="221453"/>
                  <a:pt x="1062182" y="212436"/>
                  <a:pt x="1062182" y="212436"/>
                </a:cubicBezTo>
                <a:cubicBezTo>
                  <a:pt x="1106093" y="183161"/>
                  <a:pt x="1079358" y="197474"/>
                  <a:pt x="1145309" y="175491"/>
                </a:cubicBezTo>
                <a:cubicBezTo>
                  <a:pt x="1145319" y="175488"/>
                  <a:pt x="1200717" y="157021"/>
                  <a:pt x="1200728" y="157018"/>
                </a:cubicBezTo>
                <a:cubicBezTo>
                  <a:pt x="1213043" y="153939"/>
                  <a:pt x="1225467" y="151268"/>
                  <a:pt x="1237673" y="147781"/>
                </a:cubicBezTo>
                <a:cubicBezTo>
                  <a:pt x="1247034" y="145106"/>
                  <a:pt x="1255779" y="140146"/>
                  <a:pt x="1265382" y="138545"/>
                </a:cubicBezTo>
                <a:cubicBezTo>
                  <a:pt x="1292882" y="133962"/>
                  <a:pt x="1320800" y="132388"/>
                  <a:pt x="1348509" y="129309"/>
                </a:cubicBezTo>
                <a:lnTo>
                  <a:pt x="1487055" y="83127"/>
                </a:lnTo>
                <a:cubicBezTo>
                  <a:pt x="1487060" y="83125"/>
                  <a:pt x="1542469" y="64657"/>
                  <a:pt x="1542473" y="64654"/>
                </a:cubicBezTo>
                <a:cubicBezTo>
                  <a:pt x="1578283" y="40780"/>
                  <a:pt x="1559651" y="49691"/>
                  <a:pt x="1597891" y="36945"/>
                </a:cubicBezTo>
                <a:cubicBezTo>
                  <a:pt x="1607127" y="30787"/>
                  <a:pt x="1615671" y="23436"/>
                  <a:pt x="1625600" y="18472"/>
                </a:cubicBezTo>
                <a:cubicBezTo>
                  <a:pt x="1655156" y="3694"/>
                  <a:pt x="1669935" y="14778"/>
                  <a:pt x="1625600" y="0"/>
                </a:cubicBezTo>
                <a:cubicBezTo>
                  <a:pt x="1488556" y="19577"/>
                  <a:pt x="1598636" y="-1409"/>
                  <a:pt x="1653309" y="18472"/>
                </a:cubicBezTo>
                <a:cubicBezTo>
                  <a:pt x="1662459" y="21799"/>
                  <a:pt x="1659467" y="36945"/>
                  <a:pt x="1662546" y="46181"/>
                </a:cubicBezTo>
                <a:cubicBezTo>
                  <a:pt x="1609601" y="125600"/>
                  <a:pt x="1673080" y="25114"/>
                  <a:pt x="1634837" y="101600"/>
                </a:cubicBezTo>
                <a:cubicBezTo>
                  <a:pt x="1614656" y="141962"/>
                  <a:pt x="1616364" y="115410"/>
                  <a:pt x="1616364" y="13854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011" y="2827071"/>
            <a:ext cx="4912182" cy="1840482"/>
          </a:xfrm>
          <a:prstGeom prst="rect">
            <a:avLst/>
          </a:prstGeom>
        </p:spPr>
      </p:pic>
      <p:sp>
        <p:nvSpPr>
          <p:cNvPr id="29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 txBox="1">
            <a:spLocks/>
          </p:cNvSpPr>
          <p:nvPr/>
        </p:nvSpPr>
        <p:spPr>
          <a:xfrm>
            <a:off x="7443368" y="1664487"/>
            <a:ext cx="7167524" cy="1529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accent1"/>
                </a:solidFill>
              </a:rPr>
              <a:t>Player gain booster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368" y="4356425"/>
            <a:ext cx="3478104" cy="195233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172" y="4109733"/>
            <a:ext cx="2775915" cy="229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717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Counter Strike : Global Offensive</a:t>
            </a:r>
            <a:endParaRPr lang="en-US" sz="24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A4D6BAE-677F-4450-AE14-AD8224A4660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819116" y="829120"/>
            <a:ext cx="4174101" cy="1041244"/>
          </a:xfrm>
        </p:spPr>
        <p:txBody>
          <a:bodyPr>
            <a:normAutofit/>
          </a:bodyPr>
          <a:lstStyle/>
          <a:p>
            <a:r>
              <a:rPr lang="en-US" sz="1600" i="1" dirty="0" smtClean="0"/>
              <a:t>“Was the most played game on steam”</a:t>
            </a:r>
            <a:endParaRPr lang="en-US" sz="1600" i="1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8673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dirty="0" smtClean="0"/>
              <a:t>CSGO </a:t>
            </a:r>
            <a:r>
              <a:rPr lang="en-US" sz="1500" dirty="0" err="1" smtClean="0"/>
              <a:t>merupakan</a:t>
            </a:r>
            <a:r>
              <a:rPr lang="en-US" sz="1500" dirty="0" smtClean="0"/>
              <a:t> game FPS (First Person Shooter) yang </a:t>
            </a:r>
            <a:r>
              <a:rPr lang="en-US" sz="1500" dirty="0" err="1" smtClean="0"/>
              <a:t>dibuat</a:t>
            </a:r>
            <a:r>
              <a:rPr lang="en-US" sz="1500" dirty="0" smtClean="0"/>
              <a:t> </a:t>
            </a:r>
            <a:r>
              <a:rPr lang="en-US" sz="1500" dirty="0" err="1" smtClean="0"/>
              <a:t>oleh</a:t>
            </a:r>
            <a:r>
              <a:rPr lang="en-US" sz="1500" dirty="0" smtClean="0"/>
              <a:t> Valve </a:t>
            </a:r>
            <a:r>
              <a:rPr lang="en-US" sz="1500" dirty="0" err="1" smtClean="0"/>
              <a:t>dan</a:t>
            </a:r>
            <a:r>
              <a:rPr lang="en-US" sz="1500" dirty="0" smtClean="0"/>
              <a:t> Hidden path Entertainment, CS:GO </a:t>
            </a:r>
            <a:r>
              <a:rPr lang="en-US" sz="1500" dirty="0" err="1" smtClean="0"/>
              <a:t>merupakan</a:t>
            </a:r>
            <a:r>
              <a:rPr lang="en-US" sz="1500" dirty="0" smtClean="0"/>
              <a:t> </a:t>
            </a:r>
            <a:r>
              <a:rPr lang="en-US" sz="1500" dirty="0" err="1" smtClean="0"/>
              <a:t>seri</a:t>
            </a:r>
            <a:r>
              <a:rPr lang="en-US" sz="1500" dirty="0" smtClean="0"/>
              <a:t> </a:t>
            </a:r>
            <a:r>
              <a:rPr lang="en-US" sz="1500" dirty="0" err="1" smtClean="0"/>
              <a:t>ke</a:t>
            </a:r>
            <a:r>
              <a:rPr lang="en-US" sz="1500" dirty="0" smtClean="0"/>
              <a:t> </a:t>
            </a:r>
            <a:r>
              <a:rPr lang="en-US" sz="1500" dirty="0" err="1" smtClean="0"/>
              <a:t>empat</a:t>
            </a:r>
            <a:r>
              <a:rPr lang="en-US" sz="1500" dirty="0" smtClean="0"/>
              <a:t> </a:t>
            </a:r>
            <a:r>
              <a:rPr lang="en-US" sz="1500" dirty="0" err="1" smtClean="0"/>
              <a:t>dari</a:t>
            </a:r>
            <a:r>
              <a:rPr lang="en-US" sz="1500" dirty="0" smtClean="0"/>
              <a:t> Counter Strike , </a:t>
            </a:r>
            <a:r>
              <a:rPr lang="en-US" sz="1500" dirty="0" err="1" smtClean="0"/>
              <a:t>dan</a:t>
            </a:r>
            <a:r>
              <a:rPr lang="en-US" sz="1500" dirty="0" smtClean="0"/>
              <a:t> </a:t>
            </a:r>
            <a:r>
              <a:rPr lang="en-US" sz="1500" dirty="0" err="1" smtClean="0"/>
              <a:t>baru</a:t>
            </a:r>
            <a:r>
              <a:rPr lang="en-US" sz="1500" dirty="0" smtClean="0"/>
              <a:t> di release </a:t>
            </a:r>
            <a:r>
              <a:rPr lang="en-US" sz="1500" dirty="0" err="1" smtClean="0"/>
              <a:t>pada</a:t>
            </a:r>
            <a:r>
              <a:rPr lang="en-US" sz="1500" dirty="0" smtClean="0"/>
              <a:t> </a:t>
            </a:r>
            <a:r>
              <a:rPr lang="en-US" sz="1500" dirty="0" err="1" smtClean="0"/>
              <a:t>tahun</a:t>
            </a:r>
            <a:r>
              <a:rPr lang="en-US" sz="1500" dirty="0" smtClean="0"/>
              <a:t> 2014. </a:t>
            </a:r>
            <a:r>
              <a:rPr lang="en-US" sz="1500" dirty="0" err="1" smtClean="0"/>
              <a:t>Semenjak</a:t>
            </a:r>
            <a:r>
              <a:rPr lang="en-US" sz="1500" dirty="0" smtClean="0"/>
              <a:t> game </a:t>
            </a:r>
            <a:r>
              <a:rPr lang="en-US" sz="1500" dirty="0" err="1" smtClean="0"/>
              <a:t>ini</a:t>
            </a:r>
            <a:r>
              <a:rPr lang="en-US" sz="1500" dirty="0" smtClean="0"/>
              <a:t> </a:t>
            </a:r>
            <a:r>
              <a:rPr lang="en-US" sz="1500" dirty="0" err="1" smtClean="0"/>
              <a:t>dilaunch</a:t>
            </a:r>
            <a:r>
              <a:rPr lang="en-US" sz="1500" dirty="0" smtClean="0"/>
              <a:t> di Steam , CS:GO </a:t>
            </a:r>
            <a:r>
              <a:rPr lang="en-US" sz="1500" dirty="0" err="1" smtClean="0"/>
              <a:t>terus</a:t>
            </a:r>
            <a:r>
              <a:rPr lang="en-US" sz="1500" dirty="0" smtClean="0"/>
              <a:t> </a:t>
            </a:r>
            <a:r>
              <a:rPr lang="en-US" sz="1500" dirty="0" err="1" smtClean="0"/>
              <a:t>mengundah</a:t>
            </a:r>
            <a:r>
              <a:rPr lang="en-US" sz="1500" dirty="0" smtClean="0"/>
              <a:t> </a:t>
            </a:r>
            <a:r>
              <a:rPr lang="en-US" sz="1500" dirty="0" err="1" smtClean="0"/>
              <a:t>banyak</a:t>
            </a:r>
            <a:r>
              <a:rPr lang="en-US" sz="1500" dirty="0" smtClean="0"/>
              <a:t> </a:t>
            </a:r>
            <a:r>
              <a:rPr lang="en-US" sz="1500" i="1" dirty="0" smtClean="0"/>
              <a:t>player </a:t>
            </a:r>
            <a:r>
              <a:rPr lang="en-US" sz="1500" dirty="0" err="1" smtClean="0"/>
              <a:t>baru</a:t>
            </a:r>
            <a:r>
              <a:rPr lang="en-US" sz="1500" dirty="0" smtClean="0"/>
              <a:t>  yang </a:t>
            </a:r>
            <a:r>
              <a:rPr lang="en-US" sz="1500" dirty="0" err="1" smtClean="0"/>
              <a:t>setiap</a:t>
            </a:r>
            <a:r>
              <a:rPr lang="en-US" sz="1500" dirty="0" smtClean="0"/>
              <a:t> </a:t>
            </a:r>
            <a:r>
              <a:rPr lang="en-US" sz="1500" dirty="0" err="1" smtClean="0"/>
              <a:t>bulannya</a:t>
            </a:r>
            <a:r>
              <a:rPr lang="en-US" sz="1500" dirty="0" smtClean="0"/>
              <a:t> </a:t>
            </a:r>
            <a:r>
              <a:rPr lang="en-US" sz="1500" dirty="0" err="1" smtClean="0"/>
              <a:t>lebih</a:t>
            </a:r>
            <a:r>
              <a:rPr lang="en-US" sz="1500" dirty="0" smtClean="0"/>
              <a:t> </a:t>
            </a:r>
            <a:r>
              <a:rPr lang="en-US" sz="1500" dirty="0" err="1" smtClean="0"/>
              <a:t>dari</a:t>
            </a:r>
            <a:r>
              <a:rPr lang="en-US" sz="1500" dirty="0" smtClean="0"/>
              <a:t> </a:t>
            </a:r>
            <a:r>
              <a:rPr lang="en-US" sz="1500" dirty="0" err="1" smtClean="0"/>
              <a:t>ratusan</a:t>
            </a:r>
            <a:r>
              <a:rPr lang="en-US" sz="1500" dirty="0" smtClean="0"/>
              <a:t> </a:t>
            </a:r>
            <a:r>
              <a:rPr lang="en-US" sz="1500" dirty="0" err="1" smtClean="0"/>
              <a:t>ribu</a:t>
            </a:r>
            <a:r>
              <a:rPr lang="en-US" sz="1500" dirty="0" smtClean="0"/>
              <a:t> </a:t>
            </a:r>
            <a:r>
              <a:rPr lang="en-US" sz="1500" dirty="0" err="1" smtClean="0"/>
              <a:t>pemain</a:t>
            </a:r>
            <a:r>
              <a:rPr lang="en-US" sz="1500" dirty="0" smtClean="0"/>
              <a:t>, </a:t>
            </a:r>
            <a:r>
              <a:rPr lang="en-US" sz="1500" dirty="0" err="1" smtClean="0"/>
              <a:t>Bisa</a:t>
            </a:r>
            <a:r>
              <a:rPr lang="en-US" sz="1500" dirty="0" smtClean="0"/>
              <a:t> di </a:t>
            </a:r>
            <a:r>
              <a:rPr lang="en-US" sz="1500" dirty="0" err="1" smtClean="0"/>
              <a:t>katakan</a:t>
            </a:r>
            <a:r>
              <a:rPr lang="en-US" sz="1500" dirty="0" smtClean="0"/>
              <a:t> </a:t>
            </a:r>
            <a:r>
              <a:rPr lang="en-US" sz="1500" dirty="0" err="1" smtClean="0"/>
              <a:t>bahwa</a:t>
            </a:r>
            <a:r>
              <a:rPr lang="en-US" sz="1500" dirty="0" smtClean="0"/>
              <a:t> CS:GO </a:t>
            </a:r>
            <a:r>
              <a:rPr lang="en-US" sz="1500" dirty="0" err="1" smtClean="0"/>
              <a:t>merupakan</a:t>
            </a:r>
            <a:r>
              <a:rPr lang="en-US" sz="1500" dirty="0" smtClean="0"/>
              <a:t> game </a:t>
            </a:r>
            <a:r>
              <a:rPr lang="en-US" sz="1500" dirty="0" err="1" smtClean="0"/>
              <a:t>terbesar</a:t>
            </a:r>
            <a:r>
              <a:rPr lang="en-US" sz="1500" dirty="0" smtClean="0"/>
              <a:t> di </a:t>
            </a:r>
            <a:r>
              <a:rPr lang="en-US" sz="1500" dirty="0" err="1" smtClean="0"/>
              <a:t>bidang</a:t>
            </a:r>
            <a:r>
              <a:rPr lang="en-US" sz="1500" dirty="0" smtClean="0"/>
              <a:t> FPS yang </a:t>
            </a:r>
            <a:r>
              <a:rPr lang="en-US" sz="1500" dirty="0" err="1" smtClean="0"/>
              <a:t>terdapat</a:t>
            </a:r>
            <a:r>
              <a:rPr lang="en-US" sz="1500" dirty="0" smtClean="0"/>
              <a:t> di Steam market.</a:t>
            </a:r>
            <a:endParaRPr lang="en-US" sz="1500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6" t="1548" r="33188" b="10902"/>
          <a:stretch/>
        </p:blipFill>
        <p:spPr/>
      </p:pic>
      <p:sp>
        <p:nvSpPr>
          <p:cNvPr id="9" name="Freeform: Shape 43">
            <a:extLst>
              <a:ext uri="{FF2B5EF4-FFF2-40B4-BE49-F238E27FC236}">
                <a16:creationId xmlns:a16="http://schemas.microsoft.com/office/drawing/2014/main" id="{785F2504-A35A-4AAB-94E4-C1479349F7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1" y="-19878"/>
            <a:ext cx="7406905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59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1221"/>
            <a:ext cx="8656099" cy="347825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30</a:t>
            </a:fld>
            <a:endParaRPr lang="en-US" dirty="0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508000" y="261936"/>
            <a:ext cx="5519633" cy="1528003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 txBox="1">
            <a:spLocks/>
          </p:cNvSpPr>
          <p:nvPr/>
        </p:nvSpPr>
        <p:spPr>
          <a:xfrm>
            <a:off x="303579" y="261936"/>
            <a:ext cx="5251450" cy="1661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Tahun</a:t>
            </a:r>
            <a:r>
              <a:rPr lang="en-US" dirty="0" smtClean="0"/>
              <a:t> 2019 R6</a:t>
            </a:r>
            <a:endParaRPr lang="en-US" dirty="0"/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5555029" y="1321212"/>
            <a:ext cx="604324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 smtClean="0">
                <a:solidFill>
                  <a:schemeClr val="tx1"/>
                </a:solidFill>
              </a:rPr>
              <a:t>Saya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memiliki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hipotesis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bahwa</a:t>
            </a:r>
            <a:r>
              <a:rPr lang="en-US" sz="1400" dirty="0" smtClean="0">
                <a:solidFill>
                  <a:schemeClr val="tx1"/>
                </a:solidFill>
              </a:rPr>
              <a:t> game </a:t>
            </a:r>
            <a:r>
              <a:rPr lang="en-US" sz="1400" dirty="0" err="1" smtClean="0">
                <a:solidFill>
                  <a:schemeClr val="tx1"/>
                </a:solidFill>
              </a:rPr>
              <a:t>memiliki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dampak</a:t>
            </a:r>
            <a:r>
              <a:rPr lang="en-US" sz="1400" dirty="0" smtClean="0">
                <a:solidFill>
                  <a:schemeClr val="tx1"/>
                </a:solidFill>
              </a:rPr>
              <a:t> yang </a:t>
            </a:r>
            <a:r>
              <a:rPr lang="en-US" sz="1400" dirty="0" err="1" smtClean="0">
                <a:solidFill>
                  <a:schemeClr val="tx1"/>
                </a:solidFill>
              </a:rPr>
              <a:t>sama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seperti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hal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nya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musik</a:t>
            </a:r>
            <a:r>
              <a:rPr lang="en-US" sz="1400" dirty="0" smtClean="0">
                <a:solidFill>
                  <a:schemeClr val="tx1"/>
                </a:solidFill>
              </a:rPr>
              <a:t>, </a:t>
            </a:r>
            <a:r>
              <a:rPr lang="en-US" sz="1400" dirty="0" err="1" smtClean="0">
                <a:solidFill>
                  <a:schemeClr val="tx1"/>
                </a:solidFill>
              </a:rPr>
              <a:t>dimana</a:t>
            </a:r>
            <a:r>
              <a:rPr lang="en-US" sz="1400" dirty="0" smtClean="0">
                <a:solidFill>
                  <a:schemeClr val="tx1"/>
                </a:solidFill>
              </a:rPr>
              <a:t> orang yang </a:t>
            </a:r>
            <a:r>
              <a:rPr lang="en-US" sz="1400" dirty="0" err="1" smtClean="0">
                <a:solidFill>
                  <a:schemeClr val="tx1"/>
                </a:solidFill>
              </a:rPr>
              <a:t>memiliki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kecenderungan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kesuatu</a:t>
            </a:r>
            <a:r>
              <a:rPr lang="en-US" sz="1400" dirty="0" smtClean="0">
                <a:solidFill>
                  <a:schemeClr val="tx1"/>
                </a:solidFill>
              </a:rPr>
              <a:t> genre </a:t>
            </a:r>
            <a:r>
              <a:rPr lang="en-US" sz="1400" dirty="0" err="1" smtClean="0">
                <a:solidFill>
                  <a:schemeClr val="tx1"/>
                </a:solidFill>
              </a:rPr>
              <a:t>akan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tetap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mencari</a:t>
            </a:r>
            <a:r>
              <a:rPr lang="en-US" sz="1400" dirty="0" smtClean="0">
                <a:solidFill>
                  <a:schemeClr val="tx1"/>
                </a:solidFill>
              </a:rPr>
              <a:t> genre yang </a:t>
            </a:r>
            <a:r>
              <a:rPr lang="en-US" sz="1400" dirty="0" err="1" smtClean="0">
                <a:solidFill>
                  <a:schemeClr val="tx1"/>
                </a:solidFill>
              </a:rPr>
              <a:t>sama</a:t>
            </a:r>
            <a:r>
              <a:rPr lang="en-US" sz="1400" dirty="0" smtClean="0">
                <a:solidFill>
                  <a:schemeClr val="tx1"/>
                </a:solidFill>
              </a:rPr>
              <a:t>.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85511" y="5682575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membuktikan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sz="2400" b="1" dirty="0">
                <a:solidFill>
                  <a:schemeClr val="accent1"/>
                </a:solidFill>
              </a:rPr>
              <a:t>CS:GO player</a:t>
            </a:r>
            <a:r>
              <a:rPr lang="en-US" sz="2400" b="1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yang </a:t>
            </a:r>
            <a:r>
              <a:rPr lang="en-US" b="1" dirty="0" err="1">
                <a:solidFill>
                  <a:schemeClr val="accent1"/>
                </a:solidFill>
              </a:rPr>
              <a:t>pindah</a:t>
            </a:r>
            <a:r>
              <a:rPr lang="en-US" b="1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sz="2800" b="1" dirty="0">
                <a:solidFill>
                  <a:schemeClr val="accent1"/>
                </a:solidFill>
              </a:rPr>
              <a:t>R6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b="1" dirty="0" err="1">
                <a:solidFill>
                  <a:schemeClr val="accent1"/>
                </a:solidFill>
              </a:rPr>
              <a:t>updatenya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lebih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baik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genre yang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b="1" dirty="0"/>
              <a:t>FPS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1454" y="2690174"/>
            <a:ext cx="1847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Rainbow Six Invitational</a:t>
            </a:r>
            <a:endParaRPr lang="en-US" sz="1100" dirty="0"/>
          </a:p>
        </p:txBody>
      </p:sp>
      <p:sp>
        <p:nvSpPr>
          <p:cNvPr id="16" name="Freeform 15"/>
          <p:cNvSpPr/>
          <p:nvPr/>
        </p:nvSpPr>
        <p:spPr>
          <a:xfrm>
            <a:off x="4153372" y="2981702"/>
            <a:ext cx="1637828" cy="592771"/>
          </a:xfrm>
          <a:custGeom>
            <a:avLst/>
            <a:gdLst>
              <a:gd name="connsiteX0" fmla="*/ 0 w 1401657"/>
              <a:gd name="connsiteY0" fmla="*/ 14227 h 280927"/>
              <a:gd name="connsiteX1" fmla="*/ 314325 w 1401657"/>
              <a:gd name="connsiteY1" fmla="*/ 14227 h 280927"/>
              <a:gd name="connsiteX2" fmla="*/ 371475 w 1401657"/>
              <a:gd name="connsiteY2" fmla="*/ 23752 h 280927"/>
              <a:gd name="connsiteX3" fmla="*/ 428625 w 1401657"/>
              <a:gd name="connsiteY3" fmla="*/ 42802 h 280927"/>
              <a:gd name="connsiteX4" fmla="*/ 457200 w 1401657"/>
              <a:gd name="connsiteY4" fmla="*/ 52327 h 280927"/>
              <a:gd name="connsiteX5" fmla="*/ 485775 w 1401657"/>
              <a:gd name="connsiteY5" fmla="*/ 71377 h 280927"/>
              <a:gd name="connsiteX6" fmla="*/ 542925 w 1401657"/>
              <a:gd name="connsiteY6" fmla="*/ 90427 h 280927"/>
              <a:gd name="connsiteX7" fmla="*/ 600075 w 1401657"/>
              <a:gd name="connsiteY7" fmla="*/ 128527 h 280927"/>
              <a:gd name="connsiteX8" fmla="*/ 628650 w 1401657"/>
              <a:gd name="connsiteY8" fmla="*/ 147577 h 280927"/>
              <a:gd name="connsiteX9" fmla="*/ 685800 w 1401657"/>
              <a:gd name="connsiteY9" fmla="*/ 166627 h 280927"/>
              <a:gd name="connsiteX10" fmla="*/ 714375 w 1401657"/>
              <a:gd name="connsiteY10" fmla="*/ 185677 h 280927"/>
              <a:gd name="connsiteX11" fmla="*/ 771525 w 1401657"/>
              <a:gd name="connsiteY11" fmla="*/ 204727 h 280927"/>
              <a:gd name="connsiteX12" fmla="*/ 800100 w 1401657"/>
              <a:gd name="connsiteY12" fmla="*/ 223777 h 280927"/>
              <a:gd name="connsiteX13" fmla="*/ 904875 w 1401657"/>
              <a:gd name="connsiteY13" fmla="*/ 252352 h 280927"/>
              <a:gd name="connsiteX14" fmla="*/ 1019175 w 1401657"/>
              <a:gd name="connsiteY14" fmla="*/ 280927 h 280927"/>
              <a:gd name="connsiteX15" fmla="*/ 1200150 w 1401657"/>
              <a:gd name="connsiteY15" fmla="*/ 271402 h 280927"/>
              <a:gd name="connsiteX16" fmla="*/ 1285875 w 1401657"/>
              <a:gd name="connsiteY16" fmla="*/ 233302 h 280927"/>
              <a:gd name="connsiteX17" fmla="*/ 1314450 w 1401657"/>
              <a:gd name="connsiteY17" fmla="*/ 223777 h 280927"/>
              <a:gd name="connsiteX18" fmla="*/ 1333500 w 1401657"/>
              <a:gd name="connsiteY18" fmla="*/ 195202 h 280927"/>
              <a:gd name="connsiteX19" fmla="*/ 1362075 w 1401657"/>
              <a:gd name="connsiteY19" fmla="*/ 176152 h 280927"/>
              <a:gd name="connsiteX20" fmla="*/ 1333500 w 1401657"/>
              <a:gd name="connsiteY20" fmla="*/ 166627 h 280927"/>
              <a:gd name="connsiteX21" fmla="*/ 1390650 w 1401657"/>
              <a:gd name="connsiteY21" fmla="*/ 176152 h 280927"/>
              <a:gd name="connsiteX22" fmla="*/ 1400175 w 1401657"/>
              <a:gd name="connsiteY22" fmla="*/ 271402 h 280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401657" h="280927">
                <a:moveTo>
                  <a:pt x="0" y="14227"/>
                </a:moveTo>
                <a:cubicBezTo>
                  <a:pt x="135312" y="-8325"/>
                  <a:pt x="66522" y="-791"/>
                  <a:pt x="314325" y="14227"/>
                </a:cubicBezTo>
                <a:cubicBezTo>
                  <a:pt x="333602" y="15395"/>
                  <a:pt x="352739" y="19068"/>
                  <a:pt x="371475" y="23752"/>
                </a:cubicBezTo>
                <a:cubicBezTo>
                  <a:pt x="390956" y="28622"/>
                  <a:pt x="409575" y="36452"/>
                  <a:pt x="428625" y="42802"/>
                </a:cubicBezTo>
                <a:cubicBezTo>
                  <a:pt x="438150" y="45977"/>
                  <a:pt x="448846" y="46758"/>
                  <a:pt x="457200" y="52327"/>
                </a:cubicBezTo>
                <a:cubicBezTo>
                  <a:pt x="466725" y="58677"/>
                  <a:pt x="475314" y="66728"/>
                  <a:pt x="485775" y="71377"/>
                </a:cubicBezTo>
                <a:cubicBezTo>
                  <a:pt x="504125" y="79532"/>
                  <a:pt x="526217" y="79288"/>
                  <a:pt x="542925" y="90427"/>
                </a:cubicBezTo>
                <a:lnTo>
                  <a:pt x="600075" y="128527"/>
                </a:lnTo>
                <a:cubicBezTo>
                  <a:pt x="609600" y="134877"/>
                  <a:pt x="617790" y="143957"/>
                  <a:pt x="628650" y="147577"/>
                </a:cubicBezTo>
                <a:cubicBezTo>
                  <a:pt x="647700" y="153927"/>
                  <a:pt x="669092" y="155488"/>
                  <a:pt x="685800" y="166627"/>
                </a:cubicBezTo>
                <a:cubicBezTo>
                  <a:pt x="695325" y="172977"/>
                  <a:pt x="703914" y="181028"/>
                  <a:pt x="714375" y="185677"/>
                </a:cubicBezTo>
                <a:cubicBezTo>
                  <a:pt x="732725" y="193832"/>
                  <a:pt x="754817" y="193588"/>
                  <a:pt x="771525" y="204727"/>
                </a:cubicBezTo>
                <a:cubicBezTo>
                  <a:pt x="781050" y="211077"/>
                  <a:pt x="789639" y="219128"/>
                  <a:pt x="800100" y="223777"/>
                </a:cubicBezTo>
                <a:cubicBezTo>
                  <a:pt x="861054" y="250868"/>
                  <a:pt x="846875" y="236534"/>
                  <a:pt x="904875" y="252352"/>
                </a:cubicBezTo>
                <a:cubicBezTo>
                  <a:pt x="1023473" y="284697"/>
                  <a:pt x="900740" y="261188"/>
                  <a:pt x="1019175" y="280927"/>
                </a:cubicBezTo>
                <a:cubicBezTo>
                  <a:pt x="1079500" y="277752"/>
                  <a:pt x="1140172" y="278599"/>
                  <a:pt x="1200150" y="271402"/>
                </a:cubicBezTo>
                <a:cubicBezTo>
                  <a:pt x="1264817" y="263642"/>
                  <a:pt x="1242498" y="254991"/>
                  <a:pt x="1285875" y="233302"/>
                </a:cubicBezTo>
                <a:cubicBezTo>
                  <a:pt x="1294855" y="228812"/>
                  <a:pt x="1304925" y="226952"/>
                  <a:pt x="1314450" y="223777"/>
                </a:cubicBezTo>
                <a:cubicBezTo>
                  <a:pt x="1320800" y="214252"/>
                  <a:pt x="1325405" y="203297"/>
                  <a:pt x="1333500" y="195202"/>
                </a:cubicBezTo>
                <a:cubicBezTo>
                  <a:pt x="1341595" y="187107"/>
                  <a:pt x="1362075" y="187600"/>
                  <a:pt x="1362075" y="176152"/>
                </a:cubicBezTo>
                <a:cubicBezTo>
                  <a:pt x="1362075" y="166112"/>
                  <a:pt x="1323460" y="166627"/>
                  <a:pt x="1333500" y="166627"/>
                </a:cubicBezTo>
                <a:cubicBezTo>
                  <a:pt x="1352813" y="166627"/>
                  <a:pt x="1371600" y="172977"/>
                  <a:pt x="1390650" y="176152"/>
                </a:cubicBezTo>
                <a:cubicBezTo>
                  <a:pt x="1407203" y="225811"/>
                  <a:pt x="1400175" y="194687"/>
                  <a:pt x="1400175" y="27140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 rot="1442590">
            <a:off x="4335665" y="2893018"/>
            <a:ext cx="18478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Summer sale </a:t>
            </a:r>
            <a:r>
              <a:rPr lang="en-US" sz="1100" dirty="0" err="1"/>
              <a:t>dan</a:t>
            </a:r>
            <a:r>
              <a:rPr lang="en-US" sz="1100" dirty="0"/>
              <a:t> summer vacation</a:t>
            </a:r>
          </a:p>
        </p:txBody>
      </p:sp>
      <p:sp>
        <p:nvSpPr>
          <p:cNvPr id="3" name="Freeform 2"/>
          <p:cNvSpPr/>
          <p:nvPr/>
        </p:nvSpPr>
        <p:spPr>
          <a:xfrm>
            <a:off x="1385455" y="3020125"/>
            <a:ext cx="581890" cy="120239"/>
          </a:xfrm>
          <a:custGeom>
            <a:avLst/>
            <a:gdLst>
              <a:gd name="connsiteX0" fmla="*/ 0 w 581890"/>
              <a:gd name="connsiteY0" fmla="*/ 18639 h 120239"/>
              <a:gd name="connsiteX1" fmla="*/ 415636 w 581890"/>
              <a:gd name="connsiteY1" fmla="*/ 9402 h 120239"/>
              <a:gd name="connsiteX2" fmla="*/ 526472 w 581890"/>
              <a:gd name="connsiteY2" fmla="*/ 37111 h 120239"/>
              <a:gd name="connsiteX3" fmla="*/ 563418 w 581890"/>
              <a:gd name="connsiteY3" fmla="*/ 46348 h 120239"/>
              <a:gd name="connsiteX4" fmla="*/ 572654 w 581890"/>
              <a:gd name="connsiteY4" fmla="*/ 18639 h 120239"/>
              <a:gd name="connsiteX5" fmla="*/ 544945 w 581890"/>
              <a:gd name="connsiteY5" fmla="*/ 9402 h 120239"/>
              <a:gd name="connsiteX6" fmla="*/ 581890 w 581890"/>
              <a:gd name="connsiteY6" fmla="*/ 64820 h 120239"/>
              <a:gd name="connsiteX7" fmla="*/ 572654 w 581890"/>
              <a:gd name="connsiteY7" fmla="*/ 101766 h 120239"/>
              <a:gd name="connsiteX8" fmla="*/ 544945 w 581890"/>
              <a:gd name="connsiteY8" fmla="*/ 120239 h 120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1890" h="120239">
                <a:moveTo>
                  <a:pt x="0" y="18639"/>
                </a:moveTo>
                <a:cubicBezTo>
                  <a:pt x="236095" y="-249"/>
                  <a:pt x="198719" y="-7284"/>
                  <a:pt x="415636" y="9402"/>
                </a:cubicBezTo>
                <a:cubicBezTo>
                  <a:pt x="485442" y="14772"/>
                  <a:pt x="458298" y="20067"/>
                  <a:pt x="526472" y="37111"/>
                </a:cubicBezTo>
                <a:lnTo>
                  <a:pt x="563418" y="46348"/>
                </a:lnTo>
                <a:cubicBezTo>
                  <a:pt x="566497" y="37112"/>
                  <a:pt x="577008" y="27347"/>
                  <a:pt x="572654" y="18639"/>
                </a:cubicBezTo>
                <a:cubicBezTo>
                  <a:pt x="568300" y="9931"/>
                  <a:pt x="543036" y="-145"/>
                  <a:pt x="544945" y="9402"/>
                </a:cubicBezTo>
                <a:cubicBezTo>
                  <a:pt x="549299" y="31172"/>
                  <a:pt x="581890" y="64820"/>
                  <a:pt x="581890" y="64820"/>
                </a:cubicBezTo>
                <a:cubicBezTo>
                  <a:pt x="578811" y="77135"/>
                  <a:pt x="580584" y="91853"/>
                  <a:pt x="572654" y="101766"/>
                </a:cubicBezTo>
                <a:cubicBezTo>
                  <a:pt x="542024" y="140054"/>
                  <a:pt x="544945" y="92386"/>
                  <a:pt x="544945" y="12023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6373091" y="2743200"/>
            <a:ext cx="1186461" cy="554182"/>
          </a:xfrm>
          <a:custGeom>
            <a:avLst/>
            <a:gdLst>
              <a:gd name="connsiteX0" fmla="*/ 0 w 1186461"/>
              <a:gd name="connsiteY0" fmla="*/ 0 h 554182"/>
              <a:gd name="connsiteX1" fmla="*/ 46182 w 1186461"/>
              <a:gd name="connsiteY1" fmla="*/ 18473 h 554182"/>
              <a:gd name="connsiteX2" fmla="*/ 64654 w 1186461"/>
              <a:gd name="connsiteY2" fmla="*/ 46182 h 554182"/>
              <a:gd name="connsiteX3" fmla="*/ 92364 w 1186461"/>
              <a:gd name="connsiteY3" fmla="*/ 64655 h 554182"/>
              <a:gd name="connsiteX4" fmla="*/ 147782 w 1186461"/>
              <a:gd name="connsiteY4" fmla="*/ 147782 h 554182"/>
              <a:gd name="connsiteX5" fmla="*/ 193964 w 1186461"/>
              <a:gd name="connsiteY5" fmla="*/ 212436 h 554182"/>
              <a:gd name="connsiteX6" fmla="*/ 221673 w 1186461"/>
              <a:gd name="connsiteY6" fmla="*/ 230909 h 554182"/>
              <a:gd name="connsiteX7" fmla="*/ 240145 w 1186461"/>
              <a:gd name="connsiteY7" fmla="*/ 258618 h 554182"/>
              <a:gd name="connsiteX8" fmla="*/ 295564 w 1186461"/>
              <a:gd name="connsiteY8" fmla="*/ 295564 h 554182"/>
              <a:gd name="connsiteX9" fmla="*/ 314036 w 1186461"/>
              <a:gd name="connsiteY9" fmla="*/ 323273 h 554182"/>
              <a:gd name="connsiteX10" fmla="*/ 369454 w 1186461"/>
              <a:gd name="connsiteY10" fmla="*/ 360218 h 554182"/>
              <a:gd name="connsiteX11" fmla="*/ 397164 w 1186461"/>
              <a:gd name="connsiteY11" fmla="*/ 378691 h 554182"/>
              <a:gd name="connsiteX12" fmla="*/ 434109 w 1186461"/>
              <a:gd name="connsiteY12" fmla="*/ 387927 h 554182"/>
              <a:gd name="connsiteX13" fmla="*/ 489527 w 1186461"/>
              <a:gd name="connsiteY13" fmla="*/ 424873 h 554182"/>
              <a:gd name="connsiteX14" fmla="*/ 517236 w 1186461"/>
              <a:gd name="connsiteY14" fmla="*/ 434109 h 554182"/>
              <a:gd name="connsiteX15" fmla="*/ 563418 w 1186461"/>
              <a:gd name="connsiteY15" fmla="*/ 452582 h 554182"/>
              <a:gd name="connsiteX16" fmla="*/ 665018 w 1186461"/>
              <a:gd name="connsiteY16" fmla="*/ 471055 h 554182"/>
              <a:gd name="connsiteX17" fmla="*/ 701964 w 1186461"/>
              <a:gd name="connsiteY17" fmla="*/ 480291 h 554182"/>
              <a:gd name="connsiteX18" fmla="*/ 997527 w 1186461"/>
              <a:gd name="connsiteY18" fmla="*/ 471055 h 554182"/>
              <a:gd name="connsiteX19" fmla="*/ 1080654 w 1186461"/>
              <a:gd name="connsiteY19" fmla="*/ 443345 h 554182"/>
              <a:gd name="connsiteX20" fmla="*/ 1108364 w 1186461"/>
              <a:gd name="connsiteY20" fmla="*/ 434109 h 554182"/>
              <a:gd name="connsiteX21" fmla="*/ 1136073 w 1186461"/>
              <a:gd name="connsiteY21" fmla="*/ 424873 h 554182"/>
              <a:gd name="connsiteX22" fmla="*/ 1016000 w 1186461"/>
              <a:gd name="connsiteY22" fmla="*/ 415636 h 554182"/>
              <a:gd name="connsiteX23" fmla="*/ 1182254 w 1186461"/>
              <a:gd name="connsiteY23" fmla="*/ 424873 h 554182"/>
              <a:gd name="connsiteX24" fmla="*/ 1173018 w 1186461"/>
              <a:gd name="connsiteY24" fmla="*/ 461818 h 554182"/>
              <a:gd name="connsiteX25" fmla="*/ 1154545 w 1186461"/>
              <a:gd name="connsiteY25" fmla="*/ 517236 h 554182"/>
              <a:gd name="connsiteX26" fmla="*/ 1145309 w 1186461"/>
              <a:gd name="connsiteY26" fmla="*/ 554182 h 55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186461" h="554182">
                <a:moveTo>
                  <a:pt x="0" y="0"/>
                </a:moveTo>
                <a:cubicBezTo>
                  <a:pt x="15394" y="6158"/>
                  <a:pt x="32690" y="8836"/>
                  <a:pt x="46182" y="18473"/>
                </a:cubicBezTo>
                <a:cubicBezTo>
                  <a:pt x="55215" y="24925"/>
                  <a:pt x="56805" y="38333"/>
                  <a:pt x="64654" y="46182"/>
                </a:cubicBezTo>
                <a:cubicBezTo>
                  <a:pt x="72504" y="54032"/>
                  <a:pt x="83127" y="58497"/>
                  <a:pt x="92364" y="64655"/>
                </a:cubicBezTo>
                <a:lnTo>
                  <a:pt x="147782" y="147782"/>
                </a:lnTo>
                <a:cubicBezTo>
                  <a:pt x="158275" y="163522"/>
                  <a:pt x="182500" y="200972"/>
                  <a:pt x="193964" y="212436"/>
                </a:cubicBezTo>
                <a:cubicBezTo>
                  <a:pt x="201813" y="220285"/>
                  <a:pt x="212437" y="224751"/>
                  <a:pt x="221673" y="230909"/>
                </a:cubicBezTo>
                <a:cubicBezTo>
                  <a:pt x="227830" y="240145"/>
                  <a:pt x="231791" y="251308"/>
                  <a:pt x="240145" y="258618"/>
                </a:cubicBezTo>
                <a:cubicBezTo>
                  <a:pt x="256854" y="273238"/>
                  <a:pt x="295564" y="295564"/>
                  <a:pt x="295564" y="295564"/>
                </a:cubicBezTo>
                <a:cubicBezTo>
                  <a:pt x="301721" y="304800"/>
                  <a:pt x="305682" y="315963"/>
                  <a:pt x="314036" y="323273"/>
                </a:cubicBezTo>
                <a:cubicBezTo>
                  <a:pt x="330744" y="337893"/>
                  <a:pt x="350981" y="347903"/>
                  <a:pt x="369454" y="360218"/>
                </a:cubicBezTo>
                <a:cubicBezTo>
                  <a:pt x="378691" y="366376"/>
                  <a:pt x="386394" y="375999"/>
                  <a:pt x="397164" y="378691"/>
                </a:cubicBezTo>
                <a:lnTo>
                  <a:pt x="434109" y="387927"/>
                </a:lnTo>
                <a:cubicBezTo>
                  <a:pt x="452582" y="400242"/>
                  <a:pt x="468465" y="417852"/>
                  <a:pt x="489527" y="424873"/>
                </a:cubicBezTo>
                <a:cubicBezTo>
                  <a:pt x="498763" y="427952"/>
                  <a:pt x="508120" y="430691"/>
                  <a:pt x="517236" y="434109"/>
                </a:cubicBezTo>
                <a:cubicBezTo>
                  <a:pt x="532760" y="439931"/>
                  <a:pt x="547537" y="447818"/>
                  <a:pt x="563418" y="452582"/>
                </a:cubicBezTo>
                <a:cubicBezTo>
                  <a:pt x="583218" y="458522"/>
                  <a:pt x="647493" y="467550"/>
                  <a:pt x="665018" y="471055"/>
                </a:cubicBezTo>
                <a:cubicBezTo>
                  <a:pt x="677466" y="473545"/>
                  <a:pt x="689649" y="477212"/>
                  <a:pt x="701964" y="480291"/>
                </a:cubicBezTo>
                <a:cubicBezTo>
                  <a:pt x="800485" y="477212"/>
                  <a:pt x="899264" y="478813"/>
                  <a:pt x="997527" y="471055"/>
                </a:cubicBezTo>
                <a:cubicBezTo>
                  <a:pt x="997534" y="471054"/>
                  <a:pt x="1066796" y="447964"/>
                  <a:pt x="1080654" y="443345"/>
                </a:cubicBezTo>
                <a:lnTo>
                  <a:pt x="1108364" y="434109"/>
                </a:lnTo>
                <a:lnTo>
                  <a:pt x="1136073" y="424873"/>
                </a:lnTo>
                <a:cubicBezTo>
                  <a:pt x="1096049" y="421794"/>
                  <a:pt x="975857" y="415636"/>
                  <a:pt x="1016000" y="415636"/>
                </a:cubicBezTo>
                <a:cubicBezTo>
                  <a:pt x="1071503" y="415636"/>
                  <a:pt x="1129006" y="409212"/>
                  <a:pt x="1182254" y="424873"/>
                </a:cubicBezTo>
                <a:cubicBezTo>
                  <a:pt x="1194432" y="428455"/>
                  <a:pt x="1176666" y="449659"/>
                  <a:pt x="1173018" y="461818"/>
                </a:cubicBezTo>
                <a:cubicBezTo>
                  <a:pt x="1167423" y="480469"/>
                  <a:pt x="1160703" y="498763"/>
                  <a:pt x="1154545" y="517236"/>
                </a:cubicBezTo>
                <a:cubicBezTo>
                  <a:pt x="1144335" y="547865"/>
                  <a:pt x="1145309" y="535209"/>
                  <a:pt x="1145309" y="55418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442590">
            <a:off x="6417364" y="2870487"/>
            <a:ext cx="1847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Ember Rise Updates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436820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Kekecewaan</a:t>
            </a:r>
            <a:r>
              <a:rPr lang="en-US" dirty="0" smtClean="0"/>
              <a:t> update Ember rise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202" y="2297944"/>
            <a:ext cx="6077798" cy="19910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894" y="3495898"/>
            <a:ext cx="5195488" cy="23716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59" y="4853688"/>
            <a:ext cx="6315792" cy="17971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45" y="1400466"/>
            <a:ext cx="7316221" cy="9812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0659" y="2843029"/>
            <a:ext cx="36968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This is how community see’s this updates, other than that its good as always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715651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533895" y="2008511"/>
            <a:ext cx="2988990" cy="7977684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rgbClr val="01023B">
                  <a:alpha val="26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485800" y="3364109"/>
            <a:ext cx="3048095" cy="7977684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rgbClr val="01023B">
                  <a:alpha val="26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604" y="298450"/>
            <a:ext cx="6043246" cy="573989"/>
          </a:xfrm>
        </p:spPr>
        <p:txBody>
          <a:bodyPr/>
          <a:lstStyle/>
          <a:p>
            <a:r>
              <a:rPr lang="en-US" b="1" dirty="0" err="1" smtClean="0"/>
              <a:t>Dampak</a:t>
            </a:r>
            <a:r>
              <a:rPr lang="en-US" b="1" dirty="0" smtClean="0"/>
              <a:t> Summer sale </a:t>
            </a:r>
            <a:r>
              <a:rPr lang="en-US" b="1" dirty="0" err="1" smtClean="0"/>
              <a:t>dan</a:t>
            </a:r>
            <a:r>
              <a:rPr lang="en-US" b="1" dirty="0" smtClean="0"/>
              <a:t> summer 2019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32</a:t>
            </a:fld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 txBox="1">
            <a:spLocks/>
          </p:cNvSpPr>
          <p:nvPr/>
        </p:nvSpPr>
        <p:spPr>
          <a:xfrm>
            <a:off x="250164" y="4396595"/>
            <a:ext cx="7504458" cy="25294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 smtClean="0"/>
              <a:t>Sama</a:t>
            </a:r>
            <a:r>
              <a:rPr lang="en-US" sz="2800" dirty="0" smtClean="0"/>
              <a:t> </a:t>
            </a:r>
            <a:r>
              <a:rPr lang="en-US" sz="2800" dirty="0" err="1" smtClean="0"/>
              <a:t>seperti</a:t>
            </a:r>
            <a:r>
              <a:rPr lang="en-US" sz="2800" dirty="0" smtClean="0"/>
              <a:t> </a:t>
            </a:r>
            <a:r>
              <a:rPr lang="en-US" sz="2800" dirty="0" err="1" smtClean="0"/>
              <a:t>tahun</a:t>
            </a:r>
            <a:r>
              <a:rPr lang="en-US" sz="2800" dirty="0" smtClean="0"/>
              <a:t> </a:t>
            </a:r>
            <a:r>
              <a:rPr lang="en-US" sz="2800" dirty="0" err="1" smtClean="0"/>
              <a:t>tahun</a:t>
            </a:r>
            <a:r>
              <a:rPr lang="en-US" sz="2800" dirty="0" smtClean="0"/>
              <a:t> </a:t>
            </a:r>
            <a:r>
              <a:rPr lang="en-US" sz="2800" dirty="0" err="1" smtClean="0"/>
              <a:t>sebelumya</a:t>
            </a:r>
            <a:r>
              <a:rPr lang="en-US" sz="2800" dirty="0" smtClean="0"/>
              <a:t>.</a:t>
            </a:r>
          </a:p>
          <a:p>
            <a:r>
              <a:rPr lang="en-US" sz="2800" dirty="0" err="1" smtClean="0"/>
              <a:t>Jika</a:t>
            </a:r>
            <a:r>
              <a:rPr lang="en-US" sz="2800" dirty="0" smtClean="0"/>
              <a:t> di </a:t>
            </a:r>
            <a:r>
              <a:rPr lang="en-US" sz="2800" dirty="0" err="1" smtClean="0"/>
              <a:t>perhatikan</a:t>
            </a:r>
            <a:r>
              <a:rPr lang="en-US" sz="2800" dirty="0" smtClean="0"/>
              <a:t> </a:t>
            </a:r>
            <a:r>
              <a:rPr lang="en-US" sz="2800" dirty="0" err="1" smtClean="0"/>
              <a:t>lebih</a:t>
            </a:r>
            <a:r>
              <a:rPr lang="en-US" sz="2800" dirty="0" smtClean="0"/>
              <a:t> </a:t>
            </a:r>
            <a:r>
              <a:rPr lang="en-US" sz="2800" dirty="0" err="1" smtClean="0"/>
              <a:t>seksama</a:t>
            </a:r>
            <a:r>
              <a:rPr lang="en-US" sz="2800" dirty="0" smtClean="0"/>
              <a:t>, CS:GO </a:t>
            </a:r>
            <a:r>
              <a:rPr lang="en-US" sz="2800" dirty="0" err="1" smtClean="0"/>
              <a:t>akan</a:t>
            </a:r>
            <a:r>
              <a:rPr lang="en-US" sz="2800" dirty="0" smtClean="0"/>
              <a:t> </a:t>
            </a:r>
            <a:r>
              <a:rPr lang="en-US" sz="2800" dirty="0" err="1" smtClean="0"/>
              <a:t>naik</a:t>
            </a:r>
            <a:r>
              <a:rPr lang="en-US" sz="2800" dirty="0" smtClean="0"/>
              <a:t> </a:t>
            </a:r>
            <a:r>
              <a:rPr lang="en-US" sz="2800" dirty="0" err="1" smtClean="0"/>
              <a:t>pemainnya</a:t>
            </a:r>
            <a:r>
              <a:rPr lang="en-US" sz="2800" dirty="0" smtClean="0"/>
              <a:t> di </a:t>
            </a:r>
            <a:r>
              <a:rPr lang="en-US" sz="2800" dirty="0" err="1" smtClean="0"/>
              <a:t>setiap</a:t>
            </a:r>
            <a:r>
              <a:rPr lang="en-US" sz="2800" dirty="0" smtClean="0"/>
              <a:t> </a:t>
            </a:r>
            <a:r>
              <a:rPr lang="en-US" sz="2800" dirty="0" err="1" smtClean="0"/>
              <a:t>akhir</a:t>
            </a:r>
            <a:r>
              <a:rPr lang="en-US" sz="2800" dirty="0" smtClean="0"/>
              <a:t> summer, </a:t>
            </a:r>
            <a:r>
              <a:rPr lang="en-US" sz="2800" dirty="0" err="1" smtClean="0"/>
              <a:t>karena</a:t>
            </a:r>
            <a:r>
              <a:rPr lang="en-US" sz="2800" dirty="0" smtClean="0"/>
              <a:t> Major </a:t>
            </a:r>
            <a:r>
              <a:rPr lang="en-US" sz="2800" dirty="0" err="1" smtClean="0"/>
              <a:t>kebanyakan</a:t>
            </a:r>
            <a:r>
              <a:rPr lang="en-US" sz="2800" dirty="0" smtClean="0"/>
              <a:t> </a:t>
            </a:r>
            <a:r>
              <a:rPr lang="en-US" sz="2800" dirty="0" err="1" smtClean="0"/>
              <a:t>dilakukan</a:t>
            </a:r>
            <a:r>
              <a:rPr lang="en-US" sz="2800" dirty="0" smtClean="0"/>
              <a:t> </a:t>
            </a:r>
            <a:r>
              <a:rPr lang="en-US" sz="2800" dirty="0" err="1" smtClean="0"/>
              <a:t>pada</a:t>
            </a:r>
            <a:r>
              <a:rPr lang="en-US" sz="2800" dirty="0" smtClean="0"/>
              <a:t> </a:t>
            </a:r>
            <a:r>
              <a:rPr lang="en-US" sz="2800" dirty="0" err="1" smtClean="0"/>
              <a:t>bulan</a:t>
            </a:r>
            <a:r>
              <a:rPr lang="en-US" sz="2800" dirty="0" smtClean="0"/>
              <a:t> </a:t>
            </a:r>
            <a:r>
              <a:rPr lang="en-US" sz="2800" dirty="0" err="1" smtClean="0"/>
              <a:t>tersebut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52" y="1203824"/>
            <a:ext cx="3914106" cy="21970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359" y="759557"/>
            <a:ext cx="4006858" cy="5463309"/>
          </a:xfrm>
          <a:prstGeom prst="rect">
            <a:avLst/>
          </a:prstGeom>
        </p:spPr>
      </p:pic>
      <p:sp>
        <p:nvSpPr>
          <p:cNvPr id="10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1562295" y="4347621"/>
            <a:ext cx="3048095" cy="7977684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rgbClr val="01023B">
                  <a:alpha val="26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83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43">
            <a:extLst>
              <a:ext uri="{FF2B5EF4-FFF2-40B4-BE49-F238E27FC236}">
                <a16:creationId xmlns:a16="http://schemas.microsoft.com/office/drawing/2014/main" id="{785F2504-A35A-4AAB-94E4-C1479349F7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914934" y="1513103"/>
            <a:ext cx="7406905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32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7754" y="939114"/>
            <a:ext cx="6043246" cy="5322790"/>
          </a:xfrm>
        </p:spPr>
        <p:txBody>
          <a:bodyPr/>
          <a:lstStyle/>
          <a:p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prediksi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prophet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memasukan</a:t>
            </a:r>
            <a:r>
              <a:rPr lang="en-US" dirty="0" smtClean="0"/>
              <a:t> </a:t>
            </a:r>
            <a:r>
              <a:rPr lang="en-US" dirty="0" err="1" smtClean="0"/>
              <a:t>hari</a:t>
            </a:r>
            <a:r>
              <a:rPr lang="en-US" dirty="0" smtClean="0"/>
              <a:t> </a:t>
            </a:r>
            <a:r>
              <a:rPr lang="en-US" dirty="0" err="1" smtClean="0"/>
              <a:t>hari</a:t>
            </a:r>
            <a:r>
              <a:rPr lang="en-US" dirty="0" smtClean="0"/>
              <a:t> summer, </a:t>
            </a:r>
            <a:r>
              <a:rPr lang="en-US" dirty="0" err="1" smtClean="0"/>
              <a:t>dan</a:t>
            </a:r>
            <a:r>
              <a:rPr lang="en-US" dirty="0" smtClean="0"/>
              <a:t> summer sale, </a:t>
            </a:r>
            <a:r>
              <a:rPr lang="en-US" dirty="0" err="1" smtClean="0"/>
              <a:t>begitu</a:t>
            </a:r>
            <a:r>
              <a:rPr lang="en-US" dirty="0" smtClean="0"/>
              <a:t> </a:t>
            </a:r>
            <a:r>
              <a:rPr lang="en-US" dirty="0" err="1" smtClean="0"/>
              <a:t>juga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winter sale</a:t>
            </a:r>
          </a:p>
          <a:p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tanggal</a:t>
            </a:r>
            <a:r>
              <a:rPr lang="en-US" dirty="0" smtClean="0"/>
              <a:t> </a:t>
            </a:r>
            <a:r>
              <a:rPr lang="en-US" dirty="0" err="1" smtClean="0"/>
              <a:t>tanggal</a:t>
            </a:r>
            <a:r>
              <a:rPr lang="en-US" dirty="0" smtClean="0"/>
              <a:t> </a:t>
            </a:r>
            <a:r>
              <a:rPr lang="en-US" dirty="0" err="1" smtClean="0"/>
              <a:t>berikut</a:t>
            </a:r>
            <a:endParaRPr lang="en-US" dirty="0" smtClean="0"/>
          </a:p>
          <a:p>
            <a:r>
              <a:rPr lang="en-US" dirty="0" smtClean="0"/>
              <a:t> lower </a:t>
            </a:r>
            <a:r>
              <a:rPr lang="en-US" dirty="0" err="1" smtClean="0"/>
              <a:t>atau</a:t>
            </a:r>
            <a:r>
              <a:rPr lang="en-US" dirty="0" smtClean="0"/>
              <a:t> upper window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menentukan</a:t>
            </a:r>
            <a:r>
              <a:rPr lang="en-US" dirty="0" smtClean="0"/>
              <a:t> </a:t>
            </a:r>
            <a:r>
              <a:rPr lang="en-US" dirty="0" err="1" smtClean="0"/>
              <a:t>setelah</a:t>
            </a:r>
            <a:r>
              <a:rPr lang="en-US" dirty="0" smtClean="0"/>
              <a:t> </a:t>
            </a:r>
            <a:r>
              <a:rPr lang="en-US" dirty="0" err="1" smtClean="0"/>
              <a:t>hari</a:t>
            </a:r>
            <a:r>
              <a:rPr lang="en-US" dirty="0" smtClean="0"/>
              <a:t> </a:t>
            </a:r>
            <a:r>
              <a:rPr lang="en-US" dirty="0" err="1" smtClean="0"/>
              <a:t>itu</a:t>
            </a:r>
            <a:r>
              <a:rPr lang="en-US" dirty="0" smtClean="0"/>
              <a:t> </a:t>
            </a:r>
            <a:r>
              <a:rPr lang="en-US" dirty="0" err="1" smtClean="0"/>
              <a:t>masih</a:t>
            </a:r>
            <a:r>
              <a:rPr lang="en-US" dirty="0" smtClean="0"/>
              <a:t> </a:t>
            </a:r>
            <a:r>
              <a:rPr lang="en-US" dirty="0" err="1" smtClean="0"/>
              <a:t>berlangsung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, lower window -92 </a:t>
            </a:r>
            <a:r>
              <a:rPr lang="en-US" dirty="0" err="1" smtClean="0"/>
              <a:t>maksudnya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summer </a:t>
            </a:r>
            <a:r>
              <a:rPr lang="en-US" dirty="0" err="1" smtClean="0"/>
              <a:t>dimulai</a:t>
            </a:r>
            <a:r>
              <a:rPr lang="en-US" dirty="0" smtClean="0"/>
              <a:t> 92 </a:t>
            </a:r>
            <a:r>
              <a:rPr lang="en-US" dirty="0" err="1" smtClean="0"/>
              <a:t>hari</a:t>
            </a:r>
            <a:r>
              <a:rPr lang="en-US" dirty="0" smtClean="0"/>
              <a:t> </a:t>
            </a:r>
            <a:r>
              <a:rPr lang="en-US" dirty="0" err="1" smtClean="0"/>
              <a:t>sebelum</a:t>
            </a:r>
            <a:r>
              <a:rPr lang="en-US" dirty="0" smtClean="0"/>
              <a:t> </a:t>
            </a:r>
            <a:r>
              <a:rPr lang="en-US" dirty="0" err="1" smtClean="0"/>
              <a:t>tanggal</a:t>
            </a:r>
            <a:r>
              <a:rPr lang="en-US" dirty="0" smtClean="0"/>
              <a:t> 22 September 2017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seterusnya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Lalu</a:t>
            </a:r>
            <a:r>
              <a:rPr lang="en-US" dirty="0" smtClean="0"/>
              <a:t> </a:t>
            </a:r>
            <a:r>
              <a:rPr lang="en-US" dirty="0" err="1" smtClean="0"/>
              <a:t>dimasukan</a:t>
            </a:r>
            <a:r>
              <a:rPr lang="en-US" dirty="0" smtClean="0"/>
              <a:t> </a:t>
            </a:r>
            <a:r>
              <a:rPr lang="en-US" dirty="0" err="1" smtClean="0"/>
              <a:t>kedalam</a:t>
            </a:r>
            <a:r>
              <a:rPr lang="en-US" dirty="0" smtClean="0"/>
              <a:t> </a:t>
            </a:r>
            <a:r>
              <a:rPr lang="en-US" dirty="0" err="1" smtClean="0"/>
              <a:t>fitnya</a:t>
            </a:r>
            <a:r>
              <a:rPr lang="en-US" dirty="0" smtClean="0"/>
              <a:t> yang </a:t>
            </a:r>
            <a:r>
              <a:rPr lang="en-US" dirty="0" err="1" smtClean="0"/>
              <a:t>dimana</a:t>
            </a:r>
            <a:r>
              <a:rPr lang="en-US" dirty="0" smtClean="0"/>
              <a:t> holiday </a:t>
            </a:r>
            <a:r>
              <a:rPr lang="en-US" dirty="0" err="1" smtClean="0"/>
              <a:t>dibuat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scale 20 agar </a:t>
            </a:r>
            <a:r>
              <a:rPr lang="en-US" dirty="0" err="1" smtClean="0"/>
              <a:t>dampaknya</a:t>
            </a:r>
            <a:r>
              <a:rPr lang="en-US" dirty="0" smtClean="0"/>
              <a:t> </a:t>
            </a:r>
            <a:r>
              <a:rPr lang="en-US" dirty="0" err="1" smtClean="0"/>
              <a:t>mempengaruhi</a:t>
            </a:r>
            <a:r>
              <a:rPr lang="en-US" dirty="0" smtClean="0"/>
              <a:t> </a:t>
            </a:r>
            <a:r>
              <a:rPr lang="en-US" dirty="0" err="1" smtClean="0"/>
              <a:t>prediksi</a:t>
            </a:r>
            <a:r>
              <a:rPr lang="en-US" dirty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besar</a:t>
            </a:r>
            <a:r>
              <a:rPr lang="en-US" dirty="0" smtClean="0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33</a:t>
            </a:fld>
            <a:endParaRPr lang="en-US" dirty="0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08" y="1034473"/>
            <a:ext cx="5231866" cy="33616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27" y="4916390"/>
            <a:ext cx="5526227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05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Prediksi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kedua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 smtClean="0"/>
              <a:t>prediksi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5944"/>
          <a:stretch/>
        </p:blipFill>
        <p:spPr>
          <a:xfrm>
            <a:off x="138546" y="2527257"/>
            <a:ext cx="5958936" cy="3449803"/>
          </a:xfrm>
          <a:prstGeom prst="rect">
            <a:avLst/>
          </a:prstGeom>
        </p:spPr>
      </p:pic>
      <p:sp>
        <p:nvSpPr>
          <p:cNvPr id="8" name="Text Placeholder 3"/>
          <p:cNvSpPr txBox="1">
            <a:spLocks/>
          </p:cNvSpPr>
          <p:nvPr/>
        </p:nvSpPr>
        <p:spPr>
          <a:xfrm>
            <a:off x="442992" y="2115903"/>
            <a:ext cx="604324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accent1"/>
                </a:solidFill>
              </a:rPr>
              <a:t>CS:GO </a:t>
            </a:r>
            <a:r>
              <a:rPr lang="en-US" dirty="0" err="1" smtClean="0">
                <a:solidFill>
                  <a:schemeClr val="accent1"/>
                </a:solidFill>
              </a:rPr>
              <a:t>prediksi</a:t>
            </a:r>
            <a:r>
              <a:rPr lang="en-US" dirty="0" smtClean="0">
                <a:solidFill>
                  <a:schemeClr val="accent1"/>
                </a:solidFill>
              </a:rPr>
              <a:t> 1 </a:t>
            </a:r>
            <a:r>
              <a:rPr lang="en-US" dirty="0" err="1" smtClean="0">
                <a:solidFill>
                  <a:schemeClr val="accent1"/>
                </a:solidFill>
              </a:rPr>
              <a:t>tahun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err="1" smtClean="0">
                <a:solidFill>
                  <a:schemeClr val="accent1"/>
                </a:solidFill>
              </a:rPr>
              <a:t>kedepan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1528"/>
          <a:stretch/>
        </p:blipFill>
        <p:spPr>
          <a:xfrm>
            <a:off x="6097482" y="2496438"/>
            <a:ext cx="6033487" cy="3542167"/>
          </a:xfrm>
          <a:prstGeom prst="rect">
            <a:avLst/>
          </a:prstGeom>
        </p:spPr>
      </p:pic>
      <p:sp>
        <p:nvSpPr>
          <p:cNvPr id="10" name="Text Placeholder 3"/>
          <p:cNvSpPr txBox="1">
            <a:spLocks/>
          </p:cNvSpPr>
          <p:nvPr/>
        </p:nvSpPr>
        <p:spPr>
          <a:xfrm>
            <a:off x="6709865" y="2092163"/>
            <a:ext cx="604324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accent4"/>
                </a:solidFill>
              </a:rPr>
              <a:t>R6 </a:t>
            </a:r>
            <a:r>
              <a:rPr lang="en-US" dirty="0" err="1" smtClean="0">
                <a:solidFill>
                  <a:schemeClr val="accent4"/>
                </a:solidFill>
              </a:rPr>
              <a:t>prediksi</a:t>
            </a:r>
            <a:r>
              <a:rPr lang="en-US" dirty="0" smtClean="0">
                <a:solidFill>
                  <a:schemeClr val="accent4"/>
                </a:solidFill>
              </a:rPr>
              <a:t> 1 </a:t>
            </a:r>
            <a:r>
              <a:rPr lang="en-US" dirty="0" err="1" smtClean="0">
                <a:solidFill>
                  <a:schemeClr val="accent4"/>
                </a:solidFill>
              </a:rPr>
              <a:t>tahun</a:t>
            </a:r>
            <a:r>
              <a:rPr lang="en-US" dirty="0" smtClean="0">
                <a:solidFill>
                  <a:schemeClr val="accent4"/>
                </a:solidFill>
              </a:rPr>
              <a:t> </a:t>
            </a:r>
            <a:r>
              <a:rPr lang="en-US" dirty="0" err="1" smtClean="0">
                <a:solidFill>
                  <a:schemeClr val="accent4"/>
                </a:solidFill>
              </a:rPr>
              <a:t>kedepan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2404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0550" y="3928058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Menarik</a:t>
            </a:r>
            <a:r>
              <a:rPr lang="en-US" dirty="0" smtClean="0"/>
              <a:t> </a:t>
            </a:r>
            <a:r>
              <a:rPr lang="en-US" dirty="0" err="1" smtClean="0"/>
              <a:t>bukan</a:t>
            </a:r>
            <a:r>
              <a:rPr lang="en-US" dirty="0" smtClean="0"/>
              <a:t> ?</a:t>
            </a:r>
            <a:endParaRPr lang="en-US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2DFED1-D58A-4B73-9945-B3E86779455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06023" y="2727563"/>
            <a:ext cx="6043246" cy="365125"/>
          </a:xfrm>
        </p:spPr>
        <p:txBody>
          <a:bodyPr>
            <a:noAutofit/>
          </a:bodyPr>
          <a:lstStyle/>
          <a:p>
            <a:r>
              <a:rPr lang="en-US" sz="1600" dirty="0" err="1" smtClean="0"/>
              <a:t>Kedua</a:t>
            </a:r>
            <a:r>
              <a:rPr lang="en-US" sz="1600" dirty="0" smtClean="0"/>
              <a:t> game </a:t>
            </a:r>
            <a:r>
              <a:rPr lang="en-US" sz="1600" dirty="0" err="1" smtClean="0"/>
              <a:t>akan</a:t>
            </a:r>
            <a:r>
              <a:rPr lang="en-US" sz="1600" dirty="0" smtClean="0"/>
              <a:t> </a:t>
            </a:r>
            <a:r>
              <a:rPr lang="en-US" sz="1600" dirty="0" err="1" smtClean="0"/>
              <a:t>terus</a:t>
            </a:r>
            <a:r>
              <a:rPr lang="en-US" sz="1600" dirty="0" smtClean="0"/>
              <a:t> </a:t>
            </a:r>
            <a:r>
              <a:rPr lang="en-US" sz="1600" dirty="0" err="1" smtClean="0"/>
              <a:t>berkembang</a:t>
            </a:r>
            <a:r>
              <a:rPr lang="en-US" sz="1600" dirty="0" smtClean="0"/>
              <a:t> </a:t>
            </a:r>
            <a:r>
              <a:rPr lang="en-US" sz="1600" dirty="0" err="1" smtClean="0"/>
              <a:t>jika</a:t>
            </a:r>
            <a:r>
              <a:rPr lang="en-US" sz="1600" dirty="0" smtClean="0"/>
              <a:t> </a:t>
            </a:r>
            <a:r>
              <a:rPr lang="en-US" sz="1600" dirty="0" err="1" smtClean="0"/>
              <a:t>memiliki</a:t>
            </a:r>
            <a:r>
              <a:rPr lang="en-US" sz="1600" dirty="0" smtClean="0"/>
              <a:t> update yang </a:t>
            </a:r>
            <a:r>
              <a:rPr lang="en-US" sz="1600" dirty="0" err="1" smtClean="0"/>
              <a:t>baik</a:t>
            </a:r>
            <a:r>
              <a:rPr lang="en-US" sz="1600" dirty="0" smtClean="0"/>
              <a:t>, </a:t>
            </a:r>
            <a:r>
              <a:rPr lang="en-US" sz="1600" dirty="0" err="1" smtClean="0"/>
              <a:t>dan</a:t>
            </a:r>
            <a:r>
              <a:rPr lang="en-US" sz="1600" dirty="0" smtClean="0"/>
              <a:t> </a:t>
            </a:r>
            <a:r>
              <a:rPr lang="en-US" sz="1600" dirty="0" err="1" smtClean="0"/>
              <a:t>juga</a:t>
            </a:r>
            <a:r>
              <a:rPr lang="en-US" sz="1600" dirty="0" smtClean="0"/>
              <a:t> </a:t>
            </a:r>
            <a:r>
              <a:rPr lang="en-US" sz="1600" dirty="0" err="1" smtClean="0"/>
              <a:t>dengan</a:t>
            </a:r>
            <a:r>
              <a:rPr lang="en-US" sz="1600" dirty="0" smtClean="0"/>
              <a:t> </a:t>
            </a:r>
            <a:r>
              <a:rPr lang="en-US" sz="1600" dirty="0" err="1" smtClean="0"/>
              <a:t>berjalannya</a:t>
            </a:r>
            <a:r>
              <a:rPr lang="en-US" sz="1600" dirty="0" smtClean="0"/>
              <a:t> </a:t>
            </a:r>
            <a:r>
              <a:rPr lang="en-US" sz="1600" dirty="0" err="1" smtClean="0"/>
              <a:t>banyak</a:t>
            </a:r>
            <a:r>
              <a:rPr lang="en-US" sz="1600" dirty="0" smtClean="0"/>
              <a:t> event </a:t>
            </a:r>
            <a:r>
              <a:rPr lang="en-US" sz="1600" dirty="0" err="1" smtClean="0"/>
              <a:t>dan</a:t>
            </a:r>
            <a:r>
              <a:rPr lang="en-US" sz="1600" dirty="0" smtClean="0"/>
              <a:t> </a:t>
            </a:r>
            <a:r>
              <a:rPr lang="en-US" sz="1600" dirty="0" err="1" smtClean="0"/>
              <a:t>hari</a:t>
            </a:r>
            <a:r>
              <a:rPr lang="en-US" sz="1600" dirty="0" smtClean="0"/>
              <a:t> </a:t>
            </a:r>
            <a:r>
              <a:rPr lang="en-US" sz="1600" dirty="0" err="1" smtClean="0"/>
              <a:t>libur</a:t>
            </a:r>
            <a:r>
              <a:rPr lang="en-US" sz="1600" dirty="0" smtClean="0"/>
              <a:t> </a:t>
            </a:r>
            <a:r>
              <a:rPr lang="en-US" sz="1600" dirty="0" err="1" smtClean="0"/>
              <a:t>akan</a:t>
            </a:r>
            <a:r>
              <a:rPr lang="en-US" sz="1600" dirty="0" smtClean="0"/>
              <a:t> </a:t>
            </a:r>
            <a:r>
              <a:rPr lang="en-US" sz="1600" dirty="0" err="1" smtClean="0"/>
              <a:t>berdampak</a:t>
            </a:r>
            <a:r>
              <a:rPr lang="en-US" sz="1600" dirty="0" smtClean="0"/>
              <a:t> </a:t>
            </a:r>
            <a:r>
              <a:rPr lang="en-US" sz="1600" dirty="0" err="1" smtClean="0"/>
              <a:t>dengan</a:t>
            </a:r>
            <a:r>
              <a:rPr lang="en-US" sz="1600" dirty="0" smtClean="0"/>
              <a:t> gain player </a:t>
            </a:r>
            <a:r>
              <a:rPr lang="en-US" sz="1600" dirty="0" err="1" smtClean="0"/>
              <a:t>dari</a:t>
            </a:r>
            <a:r>
              <a:rPr lang="en-US" sz="1600" dirty="0" smtClean="0"/>
              <a:t> </a:t>
            </a:r>
            <a:r>
              <a:rPr lang="en-US" sz="1600" dirty="0" err="1" smtClean="0"/>
              <a:t>suatu</a:t>
            </a:r>
            <a:r>
              <a:rPr lang="en-US" sz="1600" dirty="0" smtClean="0"/>
              <a:t> game, </a:t>
            </a:r>
            <a:r>
              <a:rPr lang="en-US" sz="1600" dirty="0" err="1" smtClean="0"/>
              <a:t>hal</a:t>
            </a:r>
            <a:r>
              <a:rPr lang="en-US" sz="1600" dirty="0" smtClean="0"/>
              <a:t> yang </a:t>
            </a:r>
            <a:r>
              <a:rPr lang="en-US" sz="1600" dirty="0" err="1" smtClean="0"/>
              <a:t>bisa</a:t>
            </a:r>
            <a:r>
              <a:rPr lang="en-US" sz="1600" dirty="0" smtClean="0"/>
              <a:t> di Tarik </a:t>
            </a:r>
            <a:r>
              <a:rPr lang="en-US" sz="1600" dirty="0" err="1" smtClean="0"/>
              <a:t>dari</a:t>
            </a:r>
            <a:r>
              <a:rPr lang="en-US" sz="1600" dirty="0" smtClean="0"/>
              <a:t> </a:t>
            </a:r>
            <a:r>
              <a:rPr lang="en-US" sz="1600" dirty="0" err="1" smtClean="0"/>
              <a:t>ini</a:t>
            </a:r>
            <a:r>
              <a:rPr lang="en-US" sz="1600" dirty="0" smtClean="0"/>
              <a:t> </a:t>
            </a:r>
            <a:r>
              <a:rPr lang="en-US" sz="1600" dirty="0" err="1" smtClean="0"/>
              <a:t>adalah</a:t>
            </a:r>
            <a:r>
              <a:rPr lang="en-US" sz="1600" dirty="0" smtClean="0"/>
              <a:t> event </a:t>
            </a:r>
            <a:r>
              <a:rPr lang="en-US" sz="1600" dirty="0" err="1" smtClean="0"/>
              <a:t>menentukan</a:t>
            </a:r>
            <a:r>
              <a:rPr lang="en-US" sz="1600" dirty="0" smtClean="0"/>
              <a:t> </a:t>
            </a:r>
            <a:r>
              <a:rPr lang="en-US" sz="1600" dirty="0" err="1" smtClean="0"/>
              <a:t>keberhasilan</a:t>
            </a:r>
            <a:r>
              <a:rPr lang="en-US" sz="1600" dirty="0" smtClean="0"/>
              <a:t> </a:t>
            </a:r>
            <a:r>
              <a:rPr lang="en-US" sz="1600" dirty="0" err="1" smtClean="0"/>
              <a:t>suatu</a:t>
            </a:r>
            <a:r>
              <a:rPr lang="en-US" sz="1600" dirty="0" smtClean="0"/>
              <a:t> game </a:t>
            </a:r>
            <a:r>
              <a:rPr lang="en-US" sz="1600" dirty="0" err="1" smtClean="0"/>
              <a:t>untuk</a:t>
            </a:r>
            <a:r>
              <a:rPr lang="en-US" sz="1600" dirty="0" smtClean="0"/>
              <a:t> </a:t>
            </a:r>
            <a:r>
              <a:rPr lang="en-US" sz="1600" dirty="0" err="1" smtClean="0"/>
              <a:t>menarik</a:t>
            </a:r>
            <a:r>
              <a:rPr lang="en-US" sz="1600" dirty="0" smtClean="0"/>
              <a:t> player </a:t>
            </a:r>
            <a:r>
              <a:rPr lang="en-US" sz="1600" dirty="0" err="1" smtClean="0"/>
              <a:t>baru</a:t>
            </a:r>
            <a:r>
              <a:rPr lang="en-US" sz="1600" dirty="0" smtClean="0"/>
              <a:t>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975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-82311" y="-2490787"/>
            <a:ext cx="1892186" cy="7180468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9165248" y="1077301"/>
            <a:ext cx="2185796" cy="7387656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564318" y="3959594"/>
            <a:ext cx="532288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Weekend</a:t>
            </a:r>
            <a:endParaRPr lang="en-US" sz="8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z="1400" smtClean="0"/>
              <a:t>36</a:t>
            </a:fld>
            <a:endParaRPr lang="en-US" sz="14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40550" y="384242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Tahukah</a:t>
            </a:r>
            <a:r>
              <a:rPr lang="en-US" dirty="0" smtClean="0"/>
              <a:t> kalian ?</a:t>
            </a:r>
            <a:endParaRPr 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FB2DFED1-D58A-4B73-9945-B3E86779455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6320" y="2771809"/>
            <a:ext cx="6043246" cy="365125"/>
          </a:xfrm>
        </p:spPr>
        <p:txBody>
          <a:bodyPr>
            <a:noAutofit/>
          </a:bodyPr>
          <a:lstStyle/>
          <a:p>
            <a:r>
              <a:rPr lang="en-US" sz="1800" dirty="0" err="1" smtClean="0"/>
              <a:t>Bahwa</a:t>
            </a:r>
            <a:r>
              <a:rPr lang="en-US" sz="1800" dirty="0" smtClean="0"/>
              <a:t> Rainbow Six </a:t>
            </a:r>
            <a:r>
              <a:rPr lang="en-US" sz="1800" dirty="0" err="1" smtClean="0"/>
              <a:t>dan</a:t>
            </a:r>
            <a:r>
              <a:rPr lang="en-US" sz="1800" dirty="0" smtClean="0"/>
              <a:t> CS:GO </a:t>
            </a:r>
            <a:r>
              <a:rPr lang="en-US" sz="1800" dirty="0" err="1" smtClean="0"/>
              <a:t>kedua</a:t>
            </a:r>
            <a:r>
              <a:rPr lang="en-US" sz="1800" dirty="0" smtClean="0"/>
              <a:t> </a:t>
            </a:r>
            <a:r>
              <a:rPr lang="en-US" sz="1800" dirty="0" err="1" smtClean="0"/>
              <a:t>duanya</a:t>
            </a:r>
            <a:r>
              <a:rPr lang="en-US" sz="1800" dirty="0" smtClean="0"/>
              <a:t> </a:t>
            </a:r>
            <a:r>
              <a:rPr lang="en-US" sz="1800" dirty="0" err="1" smtClean="0"/>
              <a:t>memiliki</a:t>
            </a:r>
            <a:r>
              <a:rPr lang="en-US" sz="1800" dirty="0" smtClean="0"/>
              <a:t> </a:t>
            </a:r>
            <a:r>
              <a:rPr lang="en-US" sz="1800" dirty="0" err="1" smtClean="0"/>
              <a:t>kesamaan</a:t>
            </a:r>
            <a:r>
              <a:rPr lang="en-US" sz="1800" dirty="0" smtClean="0"/>
              <a:t> </a:t>
            </a:r>
            <a:r>
              <a:rPr lang="en-US" sz="1800" dirty="0" err="1" smtClean="0"/>
              <a:t>dimana</a:t>
            </a:r>
            <a:r>
              <a:rPr lang="en-US" sz="1800" dirty="0" smtClean="0"/>
              <a:t> </a:t>
            </a:r>
            <a:r>
              <a:rPr lang="en-US" sz="1800" dirty="0" err="1" smtClean="0"/>
              <a:t>akan</a:t>
            </a:r>
            <a:r>
              <a:rPr lang="en-US" sz="1800" dirty="0" smtClean="0"/>
              <a:t> </a:t>
            </a:r>
            <a:r>
              <a:rPr lang="en-US" sz="1800" dirty="0" err="1" smtClean="0"/>
              <a:t>mengundang</a:t>
            </a:r>
            <a:r>
              <a:rPr lang="en-US" sz="1800" dirty="0" smtClean="0"/>
              <a:t> player </a:t>
            </a:r>
            <a:r>
              <a:rPr lang="en-US" sz="1800" dirty="0" err="1" smtClean="0"/>
              <a:t>pada</a:t>
            </a:r>
            <a:r>
              <a:rPr lang="en-US" sz="1800" dirty="0" smtClean="0"/>
              <a:t> </a:t>
            </a:r>
            <a:r>
              <a:rPr lang="en-US" sz="1800" dirty="0" err="1" smtClean="0"/>
              <a:t>hari</a:t>
            </a:r>
            <a:r>
              <a:rPr lang="en-US" sz="1800" dirty="0" smtClean="0"/>
              <a:t> </a:t>
            </a:r>
            <a:r>
              <a:rPr lang="en-US" sz="1800" dirty="0" err="1" smtClean="0"/>
              <a:t>sabtu</a:t>
            </a:r>
            <a:r>
              <a:rPr lang="en-US" sz="1800" dirty="0" smtClean="0"/>
              <a:t>, </a:t>
            </a:r>
            <a:r>
              <a:rPr lang="en-US" sz="1800" dirty="0" err="1" smtClean="0"/>
              <a:t>minggu</a:t>
            </a:r>
            <a:r>
              <a:rPr lang="en-US" sz="1800" dirty="0" smtClean="0"/>
              <a:t> </a:t>
            </a:r>
            <a:r>
              <a:rPr lang="en-US" sz="1800" dirty="0" err="1" smtClean="0"/>
              <a:t>dan</a:t>
            </a:r>
            <a:r>
              <a:rPr lang="en-US" sz="1800" dirty="0" smtClean="0"/>
              <a:t> </a:t>
            </a:r>
            <a:r>
              <a:rPr lang="en-US" sz="1800" dirty="0" err="1" smtClean="0"/>
              <a:t>jumat</a:t>
            </a:r>
            <a:r>
              <a:rPr lang="en-US" sz="1800" dirty="0" smtClean="0"/>
              <a:t> ? </a:t>
            </a:r>
            <a:r>
              <a:rPr lang="en-US" sz="1800" dirty="0" err="1" smtClean="0"/>
              <a:t>Terutama</a:t>
            </a:r>
            <a:r>
              <a:rPr lang="en-US" sz="1800" dirty="0" smtClean="0"/>
              <a:t> </a:t>
            </a:r>
            <a:r>
              <a:rPr lang="en-US" sz="1800" dirty="0" err="1" smtClean="0"/>
              <a:t>sabtu</a:t>
            </a:r>
            <a:r>
              <a:rPr lang="en-US" sz="1800" dirty="0" smtClean="0"/>
              <a:t>. Hal </a:t>
            </a:r>
            <a:r>
              <a:rPr lang="en-US" sz="1800" dirty="0" err="1" smtClean="0"/>
              <a:t>ini</a:t>
            </a:r>
            <a:r>
              <a:rPr lang="en-US" sz="1800" dirty="0" smtClean="0"/>
              <a:t> </a:t>
            </a:r>
            <a:r>
              <a:rPr lang="en-US" sz="1800" dirty="0" err="1" smtClean="0"/>
              <a:t>dikarenakan</a:t>
            </a:r>
            <a:endParaRPr lang="en-US" sz="18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6502324" y="3970225"/>
            <a:ext cx="5281637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Weekend</a:t>
            </a:r>
            <a:endParaRPr lang="en-US" sz="880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B2DFED1-D58A-4B73-9945-B3E86779455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29582" y="5498902"/>
            <a:ext cx="6043246" cy="365125"/>
          </a:xfrm>
        </p:spPr>
        <p:txBody>
          <a:bodyPr>
            <a:noAutofit/>
          </a:bodyPr>
          <a:lstStyle/>
          <a:p>
            <a:r>
              <a:rPr lang="en-US" sz="1800" dirty="0" err="1" smtClean="0"/>
              <a:t>Karena</a:t>
            </a:r>
            <a:r>
              <a:rPr lang="en-US" sz="1800" dirty="0" smtClean="0"/>
              <a:t> player di </a:t>
            </a:r>
            <a:r>
              <a:rPr lang="en-US" sz="1800" dirty="0" err="1" smtClean="0"/>
              <a:t>kedua</a:t>
            </a:r>
            <a:r>
              <a:rPr lang="en-US" sz="1800" dirty="0" smtClean="0"/>
              <a:t> game paling </a:t>
            </a:r>
            <a:r>
              <a:rPr lang="en-US" sz="1800" dirty="0" err="1" smtClean="0"/>
              <a:t>banyak</a:t>
            </a:r>
            <a:r>
              <a:rPr lang="en-US" sz="1800" dirty="0" smtClean="0"/>
              <a:t> </a:t>
            </a:r>
            <a:r>
              <a:rPr lang="en-US" sz="1800" dirty="0" err="1" smtClean="0"/>
              <a:t>berkisar</a:t>
            </a:r>
            <a:r>
              <a:rPr lang="en-US" sz="1800" dirty="0" smtClean="0"/>
              <a:t> </a:t>
            </a:r>
            <a:r>
              <a:rPr lang="en-US" sz="1800" dirty="0" err="1" smtClean="0"/>
              <a:t>dari</a:t>
            </a:r>
            <a:r>
              <a:rPr lang="en-US" sz="1800" dirty="0" smtClean="0"/>
              <a:t> </a:t>
            </a:r>
            <a:r>
              <a:rPr lang="en-US" sz="1800" dirty="0" err="1" smtClean="0"/>
              <a:t>remaja</a:t>
            </a:r>
            <a:r>
              <a:rPr lang="en-US" sz="1800" dirty="0" smtClean="0"/>
              <a:t> </a:t>
            </a:r>
            <a:r>
              <a:rPr lang="en-US" sz="1800" dirty="0" err="1" smtClean="0"/>
              <a:t>hingga</a:t>
            </a:r>
            <a:r>
              <a:rPr lang="en-US" sz="1800" dirty="0" smtClean="0"/>
              <a:t> </a:t>
            </a:r>
            <a:r>
              <a:rPr lang="en-US" sz="1800" dirty="0" err="1" smtClean="0"/>
              <a:t>dewasa,dimana</a:t>
            </a:r>
            <a:r>
              <a:rPr lang="en-US" sz="1800" dirty="0" smtClean="0"/>
              <a:t> </a:t>
            </a:r>
            <a:r>
              <a:rPr lang="en-US" sz="1800" dirty="0" err="1" smtClean="0"/>
              <a:t>saat</a:t>
            </a:r>
            <a:r>
              <a:rPr lang="en-US" sz="1800" dirty="0" smtClean="0"/>
              <a:t> </a:t>
            </a:r>
            <a:r>
              <a:rPr lang="en-US" sz="1800" dirty="0" err="1" smtClean="0"/>
              <a:t>hari</a:t>
            </a:r>
            <a:r>
              <a:rPr lang="en-US" sz="1800" dirty="0" smtClean="0"/>
              <a:t> </a:t>
            </a:r>
            <a:r>
              <a:rPr lang="en-US" sz="1800" dirty="0" err="1" smtClean="0"/>
              <a:t>kerja</a:t>
            </a:r>
            <a:r>
              <a:rPr lang="en-US" sz="1800" dirty="0" smtClean="0"/>
              <a:t> </a:t>
            </a:r>
            <a:r>
              <a:rPr lang="en-US" sz="1800" dirty="0" err="1" smtClean="0"/>
              <a:t>mereka</a:t>
            </a:r>
            <a:r>
              <a:rPr lang="en-US" sz="1800" dirty="0" smtClean="0"/>
              <a:t> </a:t>
            </a:r>
            <a:r>
              <a:rPr lang="en-US" sz="1800" dirty="0" err="1" smtClean="0"/>
              <a:t>akan</a:t>
            </a:r>
            <a:r>
              <a:rPr lang="en-US" sz="1800" dirty="0" smtClean="0"/>
              <a:t> </a:t>
            </a:r>
            <a:r>
              <a:rPr lang="en-US" sz="1800" dirty="0" err="1" smtClean="0"/>
              <a:t>pergi</a:t>
            </a:r>
            <a:r>
              <a:rPr lang="en-US" sz="1800" dirty="0" smtClean="0"/>
              <a:t> </a:t>
            </a:r>
            <a:r>
              <a:rPr lang="en-US" sz="1800" dirty="0" err="1" smtClean="0"/>
              <a:t>kerja</a:t>
            </a:r>
            <a:r>
              <a:rPr lang="en-US" sz="1800" dirty="0" smtClean="0"/>
              <a:t> </a:t>
            </a:r>
            <a:r>
              <a:rPr lang="en-US" sz="1800" dirty="0" err="1" smtClean="0"/>
              <a:t>ataupu</a:t>
            </a:r>
            <a:r>
              <a:rPr lang="en-US" sz="1800" dirty="0" smtClean="0"/>
              <a:t> </a:t>
            </a:r>
            <a:r>
              <a:rPr lang="en-US" sz="1800" dirty="0" err="1" smtClean="0"/>
              <a:t>sekolah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7947606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7740251" y="-2503486"/>
            <a:ext cx="2058309" cy="7180468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Bukti</a:t>
            </a:r>
            <a:r>
              <a:rPr lang="en-US" dirty="0" smtClean="0"/>
              <a:t> </a:t>
            </a:r>
            <a:r>
              <a:rPr lang="en-US" dirty="0" err="1" smtClean="0"/>
              <a:t>hari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37</a:t>
            </a:fld>
            <a:endParaRPr lang="en-US" dirty="0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442992" y="2115903"/>
            <a:ext cx="604324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accent1"/>
                </a:solidFill>
              </a:rPr>
              <a:t>CS:GO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6709865" y="2092163"/>
            <a:ext cx="604324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accent4"/>
                </a:solidFill>
              </a:rPr>
              <a:t>R6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3"/>
          </p:nvPr>
        </p:nvSpPr>
        <p:spPr>
          <a:xfrm>
            <a:off x="5767754" y="1165583"/>
            <a:ext cx="6043246" cy="365125"/>
          </a:xfrm>
        </p:spPr>
        <p:txBody>
          <a:bodyPr/>
          <a:lstStyle/>
          <a:p>
            <a:r>
              <a:rPr lang="en-US" sz="3200" b="1" dirty="0" err="1" smtClean="0">
                <a:solidFill>
                  <a:srgbClr val="2C2153"/>
                </a:solidFill>
              </a:rPr>
              <a:t>Sabtu</a:t>
            </a:r>
            <a:r>
              <a:rPr lang="en-US" sz="3200" b="1" dirty="0" smtClean="0">
                <a:solidFill>
                  <a:srgbClr val="2C2153"/>
                </a:solidFill>
              </a:rPr>
              <a:t> paling </a:t>
            </a:r>
            <a:r>
              <a:rPr lang="en-US" sz="3200" b="1" dirty="0" err="1" smtClean="0">
                <a:solidFill>
                  <a:srgbClr val="2C2153"/>
                </a:solidFill>
              </a:rPr>
              <a:t>banyak</a:t>
            </a:r>
            <a:r>
              <a:rPr lang="en-US" sz="3200" b="1" dirty="0" smtClean="0">
                <a:solidFill>
                  <a:srgbClr val="2C2153"/>
                </a:solidFill>
              </a:rPr>
              <a:t> </a:t>
            </a:r>
            <a:r>
              <a:rPr lang="en-US" sz="3200" b="1" dirty="0" err="1" smtClean="0">
                <a:solidFill>
                  <a:srgbClr val="2C2153"/>
                </a:solidFill>
              </a:rPr>
              <a:t>menarik</a:t>
            </a:r>
            <a:r>
              <a:rPr lang="en-US" sz="3200" b="1" dirty="0" smtClean="0">
                <a:solidFill>
                  <a:srgbClr val="2C2153"/>
                </a:solidFill>
              </a:rPr>
              <a:t> </a:t>
            </a:r>
            <a:r>
              <a:rPr lang="en-US" sz="3200" b="1" dirty="0" err="1" smtClean="0">
                <a:solidFill>
                  <a:srgbClr val="2C2153"/>
                </a:solidFill>
              </a:rPr>
              <a:t>pemain</a:t>
            </a:r>
            <a:endParaRPr lang="en-US" sz="3200" b="1" dirty="0">
              <a:solidFill>
                <a:srgbClr val="2C2153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379"/>
            <a:ext cx="6462946" cy="21192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682" y="3120171"/>
            <a:ext cx="6350958" cy="208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2975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3048095" y="4318518"/>
            <a:ext cx="2988990" cy="7977684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rgbClr val="01023B">
                  <a:lumMod val="97000"/>
                  <a:alpha val="26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710900"/>
            <a:ext cx="3048095" cy="7977684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rgbClr val="01023B">
                  <a:lumMod val="97000"/>
                  <a:alpha val="26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764" y="2103174"/>
            <a:ext cx="8044872" cy="3798862"/>
          </a:xfrm>
        </p:spPr>
        <p:txBody>
          <a:bodyPr>
            <a:noAutofit/>
          </a:bodyPr>
          <a:lstStyle/>
          <a:p>
            <a:r>
              <a:rPr lang="en-US" sz="1400" spc="0" dirty="0">
                <a:solidFill>
                  <a:schemeClr val="tx1"/>
                </a:solidFill>
              </a:rPr>
              <a:t>[1]https://steamcommunity.com/app/730/discussions/0/135510393196692439/</a:t>
            </a:r>
          </a:p>
          <a:p>
            <a:r>
              <a:rPr lang="en-US" sz="1400" spc="0" dirty="0">
                <a:solidFill>
                  <a:schemeClr val="tx1"/>
                </a:solidFill>
              </a:rPr>
              <a:t>[2]https://steamcommunity.com/discussions/forum/2/135512305402410869/?l=dutch</a:t>
            </a:r>
          </a:p>
          <a:p>
            <a:r>
              <a:rPr lang="en-US" sz="1400" spc="0" dirty="0">
                <a:solidFill>
                  <a:schemeClr val="tx1"/>
                </a:solidFill>
              </a:rPr>
              <a:t>[3]https://liquipedia.net/counterstrike/Patches</a:t>
            </a:r>
          </a:p>
          <a:p>
            <a:r>
              <a:rPr lang="en-US" sz="1400" spc="0" dirty="0">
                <a:solidFill>
                  <a:schemeClr val="tx1"/>
                </a:solidFill>
              </a:rPr>
              <a:t>[4]https://twitter.com/itsepi/status/879131538192990209</a:t>
            </a:r>
          </a:p>
          <a:p>
            <a:r>
              <a:rPr lang="en-US" sz="1400" spc="0" dirty="0">
                <a:solidFill>
                  <a:schemeClr val="tx1"/>
                </a:solidFill>
              </a:rPr>
              <a:t>[5]https://rainbowsix.fandom.com/wiki/Rainbow_Six_Siege_patches/Patch_2.4.0</a:t>
            </a:r>
          </a:p>
          <a:p>
            <a:r>
              <a:rPr lang="en-US" sz="1400" spc="0" dirty="0">
                <a:solidFill>
                  <a:schemeClr val="tx1"/>
                </a:solidFill>
              </a:rPr>
              <a:t>[6]https://dotesports.com/counter-strike/news/shroud-retires-csgo-leaves-cloud9-22871</a:t>
            </a:r>
          </a:p>
          <a:p>
            <a:r>
              <a:rPr lang="en-US" sz="1400" spc="0" dirty="0">
                <a:solidFill>
                  <a:schemeClr val="tx1"/>
                </a:solidFill>
              </a:rPr>
              <a:t>[7]https://blog.counter-strike.net/index.php/2018/10/21333/</a:t>
            </a:r>
          </a:p>
          <a:p>
            <a:r>
              <a:rPr lang="en-US" sz="1400" spc="0" dirty="0">
                <a:solidFill>
                  <a:schemeClr val="tx1"/>
                </a:solidFill>
              </a:rPr>
              <a:t>[8]https://www.pcgamer.com/csgo-receives-14000-negative-steam-reviews-in-a-single-day-after-going-free-to-play/</a:t>
            </a:r>
          </a:p>
          <a:p>
            <a:r>
              <a:rPr lang="en-US" sz="1400" spc="0" dirty="0">
                <a:solidFill>
                  <a:schemeClr val="tx1"/>
                </a:solidFill>
              </a:rPr>
              <a:t>[9]https://www.thetechgame.com/News/sid=21127/why-the-rainbow-six-siege-ember-rise-operators-dont-have-new-guns.html</a:t>
            </a:r>
          </a:p>
          <a:p>
            <a:r>
              <a:rPr lang="en-US" sz="1400" spc="0" dirty="0">
                <a:solidFill>
                  <a:schemeClr val="tx1"/>
                </a:solidFill>
              </a:rPr>
              <a:t>[10]https://www.reddit.com/r/Rainbow6/comments/d501ij/amaru_feels_really_underpowered/</a:t>
            </a:r>
          </a:p>
          <a:p>
            <a:r>
              <a:rPr lang="en-US" sz="1400" spc="0" dirty="0">
                <a:solidFill>
                  <a:schemeClr val="tx1"/>
                </a:solidFill>
              </a:rPr>
              <a:t>[11]https://steamcommunity.com/app/623990/discussions/0/1637542851367108401/</a:t>
            </a:r>
          </a:p>
          <a:p>
            <a:r>
              <a:rPr lang="en-US" sz="1400" spc="0" dirty="0">
                <a:solidFill>
                  <a:schemeClr val="tx1"/>
                </a:solidFill>
              </a:rPr>
              <a:t>[12]https://www.pcgamer.com/thanks-goyo-rainbow-six-sieges-new-gadget-keeps-killing-friendlies/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34109" y="368706"/>
            <a:ext cx="5251450" cy="1661297"/>
          </a:xfrm>
        </p:spPr>
        <p:txBody>
          <a:bodyPr>
            <a:normAutofit/>
          </a:bodyPr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0498722" y="-6169373"/>
            <a:ext cx="2988990" cy="7977684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7450627" y="-4776991"/>
            <a:ext cx="3048095" cy="7977684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0501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827032" y="-113473"/>
            <a:ext cx="6892552" cy="69469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74254" y="793579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Link </a:t>
            </a:r>
            <a:r>
              <a:rPr lang="en-US" dirty="0" err="1" smtClean="0"/>
              <a:t>Infografis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74254" y="2460192"/>
            <a:ext cx="10572866" cy="1200329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>
            <a:spAutoFit/>
          </a:bodyPr>
          <a:lstStyle/>
          <a:p>
            <a:r>
              <a:rPr lang="en-US" sz="3600" dirty="0"/>
              <a:t>https://www.instagram.com/p/B6IAgAsnnx6/?utm_source=ig_web_button_share_sheet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79023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2" t="5427" r="23584" b="2664"/>
          <a:stretch/>
        </p:blipFill>
        <p:spPr>
          <a:xfrm>
            <a:off x="4784725" y="-33338"/>
            <a:ext cx="7407275" cy="6867526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34217" y="465137"/>
            <a:ext cx="4018722" cy="573989"/>
          </a:xfrm>
        </p:spPr>
        <p:txBody>
          <a:bodyPr/>
          <a:lstStyle/>
          <a:p>
            <a:r>
              <a:rPr lang="en-US" dirty="0" smtClean="0"/>
              <a:t>Rainbow Six Siege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34217" y="1831911"/>
            <a:ext cx="4018722" cy="4636392"/>
          </a:xfrm>
        </p:spPr>
        <p:txBody>
          <a:bodyPr/>
          <a:lstStyle/>
          <a:p>
            <a:r>
              <a:rPr lang="en-US" dirty="0" smtClean="0"/>
              <a:t>Rainbow Six siege (R6) </a:t>
            </a:r>
            <a:r>
              <a:rPr lang="en-US" dirty="0" err="1" smtClean="0"/>
              <a:t>merupakan</a:t>
            </a:r>
            <a:r>
              <a:rPr lang="en-US" dirty="0" smtClean="0"/>
              <a:t> </a:t>
            </a:r>
            <a:r>
              <a:rPr lang="en-US" dirty="0" err="1" smtClean="0"/>
              <a:t>salah</a:t>
            </a:r>
            <a:r>
              <a:rPr lang="en-US" dirty="0" smtClean="0"/>
              <a:t> </a:t>
            </a:r>
            <a:r>
              <a:rPr lang="en-US" dirty="0" err="1" smtClean="0"/>
              <a:t>satu</a:t>
            </a:r>
            <a:r>
              <a:rPr lang="en-US" dirty="0" smtClean="0"/>
              <a:t> </a:t>
            </a:r>
            <a:r>
              <a:rPr lang="en-US" dirty="0" err="1" smtClean="0"/>
              <a:t>seri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Tom Clancy’s Rainbow six series, yang </a:t>
            </a:r>
            <a:r>
              <a:rPr lang="en-US" dirty="0" err="1" smtClean="0"/>
              <a:t>merupakan</a:t>
            </a:r>
            <a:r>
              <a:rPr lang="en-US" dirty="0" smtClean="0"/>
              <a:t> Online Tactical Shooter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disebut</a:t>
            </a:r>
            <a:r>
              <a:rPr lang="en-US" dirty="0" smtClean="0"/>
              <a:t> </a:t>
            </a:r>
            <a:r>
              <a:rPr lang="en-US" dirty="0" err="1" smtClean="0"/>
              <a:t>juga</a:t>
            </a:r>
            <a:r>
              <a:rPr lang="en-US" dirty="0" smtClean="0"/>
              <a:t> First Person Shooter yang di </a:t>
            </a:r>
            <a:r>
              <a:rPr lang="en-US" dirty="0" err="1" smtClean="0"/>
              <a:t>kembangkan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Ubisoft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di release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tahun</a:t>
            </a:r>
            <a:r>
              <a:rPr lang="en-US" dirty="0" smtClean="0"/>
              <a:t> 2015, </a:t>
            </a:r>
            <a:r>
              <a:rPr lang="en-US" dirty="0" err="1" smtClean="0"/>
              <a:t>tepatnya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1 </a:t>
            </a:r>
            <a:r>
              <a:rPr lang="en-US" dirty="0" err="1" smtClean="0"/>
              <a:t>Desember</a:t>
            </a:r>
            <a:r>
              <a:rPr lang="en-US" dirty="0" smtClean="0"/>
              <a:t> 2015.</a:t>
            </a:r>
          </a:p>
          <a:p>
            <a:r>
              <a:rPr lang="en-US" dirty="0" smtClean="0"/>
              <a:t>Rainbow Six Siege </a:t>
            </a:r>
            <a:r>
              <a:rPr lang="en-US" dirty="0" err="1" smtClean="0"/>
              <a:t>setelah</a:t>
            </a:r>
            <a:r>
              <a:rPr lang="en-US" dirty="0" smtClean="0"/>
              <a:t> </a:t>
            </a:r>
            <a:r>
              <a:rPr lang="en-US" dirty="0" err="1" smtClean="0"/>
              <a:t>launchnya</a:t>
            </a:r>
            <a:r>
              <a:rPr lang="en-US" dirty="0" smtClean="0"/>
              <a:t> </a:t>
            </a:r>
            <a:r>
              <a:rPr lang="en-US" dirty="0" err="1" smtClean="0"/>
              <a:t>diberikan</a:t>
            </a:r>
            <a:r>
              <a:rPr lang="en-US" dirty="0" smtClean="0"/>
              <a:t> title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kritikus</a:t>
            </a:r>
            <a:r>
              <a:rPr lang="en-US" dirty="0" smtClean="0"/>
              <a:t> game </a:t>
            </a:r>
            <a:r>
              <a:rPr lang="en-US" dirty="0" err="1" smtClean="0"/>
              <a:t>tertentu</a:t>
            </a:r>
            <a:r>
              <a:rPr lang="en-US" dirty="0" smtClean="0"/>
              <a:t> </a:t>
            </a:r>
            <a:r>
              <a:rPr lang="en-US" dirty="0" err="1" smtClean="0"/>
              <a:t>sebagai</a:t>
            </a:r>
            <a:r>
              <a:rPr lang="en-US" dirty="0" smtClean="0"/>
              <a:t> </a:t>
            </a:r>
            <a:r>
              <a:rPr lang="en-US" dirty="0" err="1" smtClean="0"/>
              <a:t>salah</a:t>
            </a:r>
            <a:r>
              <a:rPr lang="en-US" dirty="0" smtClean="0"/>
              <a:t> </a:t>
            </a:r>
            <a:r>
              <a:rPr lang="en-US" dirty="0" err="1" smtClean="0"/>
              <a:t>satu</a:t>
            </a:r>
            <a:r>
              <a:rPr lang="en-US" dirty="0" smtClean="0"/>
              <a:t> game multiplayer </a:t>
            </a:r>
            <a:r>
              <a:rPr lang="en-US" dirty="0" err="1" smtClean="0"/>
              <a:t>terbaik</a:t>
            </a:r>
            <a:r>
              <a:rPr lang="en-US" dirty="0" smtClean="0"/>
              <a:t> di </a:t>
            </a:r>
            <a:r>
              <a:rPr lang="en-US" dirty="0" err="1" smtClean="0"/>
              <a:t>pasar</a:t>
            </a:r>
            <a:r>
              <a:rPr lang="en-US" dirty="0" smtClean="0"/>
              <a:t> modern </a:t>
            </a: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b="1" dirty="0" smtClean="0"/>
              <a:t>update </a:t>
            </a:r>
            <a:r>
              <a:rPr lang="en-US" b="1" dirty="0" err="1" smtClean="0"/>
              <a:t>updatenya</a:t>
            </a:r>
            <a:r>
              <a:rPr lang="en-US" b="1" dirty="0" smtClean="0"/>
              <a:t> </a:t>
            </a:r>
            <a:r>
              <a:rPr lang="en-US" dirty="0" err="1" smtClean="0"/>
              <a:t>setelah</a:t>
            </a:r>
            <a:r>
              <a:rPr lang="en-US" dirty="0" smtClean="0"/>
              <a:t> di launch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idx="13"/>
          </p:nvPr>
        </p:nvSpPr>
        <p:spPr>
          <a:xfrm>
            <a:off x="434217" y="1140984"/>
            <a:ext cx="3991884" cy="407670"/>
          </a:xfrm>
        </p:spPr>
        <p:txBody>
          <a:bodyPr/>
          <a:lstStyle/>
          <a:p>
            <a:r>
              <a:rPr lang="en-US" sz="1600" i="1" dirty="0" smtClean="0"/>
              <a:t>“I Trust my teammates and they trust me”-Rook</a:t>
            </a:r>
            <a:endParaRPr lang="en-US" sz="1600" i="1" dirty="0"/>
          </a:p>
        </p:txBody>
      </p:sp>
      <p:sp>
        <p:nvSpPr>
          <p:cNvPr id="14" name="Freeform: Shape 43">
            <a:extLst>
              <a:ext uri="{FF2B5EF4-FFF2-40B4-BE49-F238E27FC236}">
                <a16:creationId xmlns:a16="http://schemas.microsoft.com/office/drawing/2014/main" id="{785F2504-A35A-4AAB-94E4-C1479349F7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785095" y="0"/>
            <a:ext cx="7406905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6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74254" y="793579"/>
            <a:ext cx="5251450" cy="1661297"/>
          </a:xfrm>
        </p:spPr>
        <p:txBody>
          <a:bodyPr>
            <a:normAutofit/>
          </a:bodyPr>
          <a:lstStyle/>
          <a:p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6525750" y="-88900"/>
            <a:ext cx="8254021" cy="69469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74254" y="2460192"/>
            <a:ext cx="10572866" cy="1200329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>
            <a:spAutoFit/>
          </a:bodyPr>
          <a:lstStyle/>
          <a:p>
            <a:r>
              <a:rPr lang="en-US" sz="3600" b="1" dirty="0"/>
              <a:t>https://github.com/Bayusatriapersada/Game-Player-Analysis</a:t>
            </a:r>
          </a:p>
        </p:txBody>
      </p:sp>
    </p:spTree>
    <p:extLst>
      <p:ext uri="{BB962C8B-B14F-4D97-AF65-F5344CB8AC3E}">
        <p14:creationId xmlns:p14="http://schemas.microsoft.com/office/powerpoint/2010/main" val="13766737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icture placeholder">
            <a:extLst>
              <a:ext uri="{FF2B5EF4-FFF2-40B4-BE49-F238E27FC236}">
                <a16:creationId xmlns:a16="http://schemas.microsoft.com/office/drawing/2014/main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56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3013675"/>
            <a:ext cx="10787270" cy="83064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3" r="17953"/>
          <a:stretch>
            <a:fillRect/>
          </a:stretch>
        </p:blipFill>
        <p:spPr>
          <a:xfrm>
            <a:off x="890587" y="3043238"/>
            <a:ext cx="5205412" cy="3790190"/>
          </a:xfrm>
        </p:spPr>
      </p:pic>
      <p:sp>
        <p:nvSpPr>
          <p:cNvPr id="13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890586" y="3043239"/>
            <a:ext cx="5205412" cy="3790190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1787237"/>
            <a:ext cx="5687291" cy="239484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Kenapa</a:t>
            </a:r>
            <a:r>
              <a:rPr lang="en-US" dirty="0" smtClean="0"/>
              <a:t> </a:t>
            </a:r>
            <a:r>
              <a:rPr lang="en-US" dirty="0" err="1" smtClean="0"/>
              <a:t>saya</a:t>
            </a:r>
            <a:r>
              <a:rPr lang="en-US" dirty="0" smtClean="0"/>
              <a:t> </a:t>
            </a:r>
            <a:r>
              <a:rPr lang="en-US" dirty="0" err="1" smtClean="0"/>
              <a:t>memilih</a:t>
            </a:r>
            <a:r>
              <a:rPr lang="en-US" dirty="0" smtClean="0"/>
              <a:t> data </a:t>
            </a:r>
            <a:r>
              <a:rPr lang="en-US" dirty="0" err="1" smtClean="0"/>
              <a:t>ini</a:t>
            </a:r>
            <a:r>
              <a:rPr lang="en-US" dirty="0" smtClean="0"/>
              <a:t> 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209064"/>
            <a:ext cx="5219700" cy="2120299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Karena</a:t>
            </a:r>
            <a:r>
              <a:rPr lang="en-US" dirty="0" smtClean="0"/>
              <a:t> game </a:t>
            </a:r>
            <a:r>
              <a:rPr lang="en-US" dirty="0" err="1" smtClean="0"/>
              <a:t>tersebut</a:t>
            </a:r>
            <a:r>
              <a:rPr lang="en-US" dirty="0" smtClean="0"/>
              <a:t> </a:t>
            </a:r>
            <a:r>
              <a:rPr lang="en-US" dirty="0" err="1" smtClean="0"/>
              <a:t>memiliki</a:t>
            </a:r>
            <a:r>
              <a:rPr lang="en-US" dirty="0" smtClean="0"/>
              <a:t> genre yang </a:t>
            </a:r>
            <a:r>
              <a:rPr lang="en-US" dirty="0" err="1" smtClean="0"/>
              <a:t>sama</a:t>
            </a:r>
            <a:r>
              <a:rPr lang="en-US" dirty="0" smtClean="0"/>
              <a:t>, </a:t>
            </a:r>
            <a:r>
              <a:rPr lang="en-US" dirty="0" err="1" smtClean="0"/>
              <a:t>yaitu</a:t>
            </a:r>
            <a:r>
              <a:rPr lang="en-US" dirty="0" smtClean="0"/>
              <a:t> First Person Shooting,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juga</a:t>
            </a:r>
            <a:r>
              <a:rPr lang="en-US" dirty="0" smtClean="0"/>
              <a:t> Rainbow Six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dibilang</a:t>
            </a:r>
            <a:r>
              <a:rPr lang="en-US" dirty="0" smtClean="0"/>
              <a:t> </a:t>
            </a:r>
            <a:r>
              <a:rPr lang="en-US" dirty="0" err="1" smtClean="0"/>
              <a:t>memberikan</a:t>
            </a:r>
            <a:r>
              <a:rPr lang="en-US" dirty="0" smtClean="0"/>
              <a:t> </a:t>
            </a:r>
            <a:r>
              <a:rPr lang="en-US" i="1" dirty="0" smtClean="0"/>
              <a:t>effect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Counter Strike</a:t>
            </a:r>
            <a:endParaRPr lang="en-US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Picture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472113" cy="3385551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</p:pic>
      <p:sp>
        <p:nvSpPr>
          <p:cNvPr id="12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472112" cy="3385551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21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7754" y="429698"/>
            <a:ext cx="6043246" cy="573989"/>
          </a:xfrm>
        </p:spPr>
        <p:txBody>
          <a:bodyPr/>
          <a:lstStyle/>
          <a:p>
            <a:r>
              <a:rPr lang="en-US" dirty="0" smtClean="0"/>
              <a:t>Facebook Prophet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Prophet </a:t>
            </a:r>
            <a:r>
              <a:rPr lang="en-US" sz="2400" dirty="0" err="1" smtClean="0"/>
              <a:t>adalah</a:t>
            </a:r>
            <a:r>
              <a:rPr lang="en-US" sz="2400" dirty="0" smtClean="0"/>
              <a:t> </a:t>
            </a:r>
            <a:r>
              <a:rPr lang="en-US" sz="2400" dirty="0" err="1" smtClean="0"/>
              <a:t>prosedur</a:t>
            </a:r>
            <a:r>
              <a:rPr lang="en-US" sz="2400" dirty="0" smtClean="0"/>
              <a:t> </a:t>
            </a:r>
            <a:r>
              <a:rPr lang="en-US" sz="2400" dirty="0" err="1" smtClean="0"/>
              <a:t>untuk</a:t>
            </a:r>
            <a:r>
              <a:rPr lang="en-US" sz="2400" dirty="0" smtClean="0"/>
              <a:t> </a:t>
            </a:r>
            <a:r>
              <a:rPr lang="en-US" sz="2400" dirty="0" err="1" smtClean="0"/>
              <a:t>melakukan</a:t>
            </a:r>
            <a:r>
              <a:rPr lang="en-US" sz="2400" dirty="0" smtClean="0"/>
              <a:t> forecasting </a:t>
            </a:r>
            <a:r>
              <a:rPr lang="en-US" sz="2400" dirty="0" err="1" smtClean="0"/>
              <a:t>dengan</a:t>
            </a:r>
            <a:r>
              <a:rPr lang="en-US" sz="2400" dirty="0" smtClean="0"/>
              <a:t> data Time Series, yang di </a:t>
            </a:r>
            <a:r>
              <a:rPr lang="en-US" sz="2400" dirty="0" err="1" smtClean="0"/>
              <a:t>dasarkan</a:t>
            </a:r>
            <a:r>
              <a:rPr lang="en-US" sz="2400" dirty="0" smtClean="0"/>
              <a:t> additive model </a:t>
            </a:r>
            <a:r>
              <a:rPr lang="en-US" sz="2400" dirty="0" err="1" smtClean="0"/>
              <a:t>dimana</a:t>
            </a:r>
            <a:r>
              <a:rPr lang="en-US" sz="2400" dirty="0" smtClean="0"/>
              <a:t> non linear </a:t>
            </a:r>
            <a:r>
              <a:rPr lang="en-US" sz="2400" dirty="0" err="1" smtClean="0"/>
              <a:t>trendnya</a:t>
            </a:r>
            <a:r>
              <a:rPr lang="en-US" sz="2400" dirty="0" smtClean="0"/>
              <a:t> di </a:t>
            </a:r>
            <a:r>
              <a:rPr lang="en-US" sz="2400" dirty="0" err="1" smtClean="0"/>
              <a:t>cocokan</a:t>
            </a:r>
            <a:r>
              <a:rPr lang="en-US" sz="2400" dirty="0" smtClean="0"/>
              <a:t> </a:t>
            </a:r>
            <a:r>
              <a:rPr lang="en-US" sz="2400" dirty="0" err="1" smtClean="0"/>
              <a:t>tahunan</a:t>
            </a:r>
            <a:r>
              <a:rPr lang="en-US" sz="2400" dirty="0" smtClean="0"/>
              <a:t>, </a:t>
            </a:r>
            <a:r>
              <a:rPr lang="en-US" sz="2400" dirty="0" err="1" smtClean="0"/>
              <a:t>mingguan</a:t>
            </a:r>
            <a:r>
              <a:rPr lang="en-US" sz="2400" dirty="0" smtClean="0"/>
              <a:t> </a:t>
            </a:r>
            <a:r>
              <a:rPr lang="en-US" sz="2400" dirty="0" err="1" smtClean="0"/>
              <a:t>dan</a:t>
            </a:r>
            <a:r>
              <a:rPr lang="en-US" sz="2400" dirty="0" smtClean="0"/>
              <a:t> </a:t>
            </a:r>
            <a:r>
              <a:rPr lang="en-US" sz="2400" dirty="0" err="1" smtClean="0"/>
              <a:t>harian</a:t>
            </a:r>
            <a:r>
              <a:rPr lang="en-US" sz="2400" dirty="0" smtClean="0"/>
              <a:t> </a:t>
            </a:r>
            <a:r>
              <a:rPr lang="en-US" sz="2400" dirty="0" err="1" smtClean="0"/>
              <a:t>juga</a:t>
            </a:r>
            <a:r>
              <a:rPr lang="en-US" sz="2400" dirty="0" smtClean="0"/>
              <a:t> di </a:t>
            </a:r>
            <a:r>
              <a:rPr lang="en-US" sz="2400" dirty="0" err="1" smtClean="0"/>
              <a:t>tambahkan</a:t>
            </a:r>
            <a:r>
              <a:rPr lang="en-US" sz="2400" dirty="0" smtClean="0"/>
              <a:t> </a:t>
            </a:r>
            <a:r>
              <a:rPr lang="en-US" sz="2400" i="1" dirty="0" smtClean="0"/>
              <a:t>effect </a:t>
            </a:r>
            <a:r>
              <a:rPr lang="en-US" sz="2400" u="sng" dirty="0" err="1" smtClean="0"/>
              <a:t>dari</a:t>
            </a:r>
            <a:r>
              <a:rPr lang="en-US" sz="2400" u="sng" dirty="0" smtClean="0"/>
              <a:t> </a:t>
            </a:r>
            <a:r>
              <a:rPr lang="en-US" sz="2400" u="sng" dirty="0" err="1" smtClean="0"/>
              <a:t>liburan</a:t>
            </a: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A method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Placeholder 2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5" r="31005"/>
          <a:stretch/>
        </p:blipFill>
        <p:spPr>
          <a:xfrm>
            <a:off x="15240" y="0"/>
            <a:ext cx="5416550" cy="6846932"/>
          </a:xfrm>
        </p:spPr>
      </p:pic>
    </p:spTree>
    <p:extLst>
      <p:ext uri="{BB962C8B-B14F-4D97-AF65-F5344CB8AC3E}">
        <p14:creationId xmlns:p14="http://schemas.microsoft.com/office/powerpoint/2010/main" val="370713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1787237"/>
            <a:ext cx="5687291" cy="2394840"/>
          </a:xfrm>
        </p:spPr>
        <p:txBody>
          <a:bodyPr>
            <a:normAutofit/>
          </a:bodyPr>
          <a:lstStyle/>
          <a:p>
            <a:r>
              <a:rPr lang="en-US" dirty="0" smtClean="0"/>
              <a:t>Cara </a:t>
            </a:r>
            <a:r>
              <a:rPr lang="en-US" dirty="0" err="1" smtClean="0"/>
              <a:t>kerja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1" t="424" r="18809" b="-424"/>
          <a:stretch/>
        </p:blipFill>
        <p:spPr/>
      </p:pic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24714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34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2DFED1-D58A-4B73-9945-B3E86779455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67079" y="1210086"/>
            <a:ext cx="6043246" cy="365125"/>
          </a:xfrm>
        </p:spPr>
        <p:txBody>
          <a:bodyPr>
            <a:noAutofit/>
          </a:bodyPr>
          <a:lstStyle/>
          <a:p>
            <a:r>
              <a:rPr lang="en-US" sz="1600" dirty="0" smtClean="0"/>
              <a:t>Prophet on how it works</a:t>
            </a:r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079" y="1831911"/>
            <a:ext cx="6043246" cy="463639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 smtClean="0"/>
              <a:t>Mirip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GAM (</a:t>
            </a:r>
            <a:r>
              <a:rPr lang="en-US" i="1" dirty="0" smtClean="0"/>
              <a:t>Generalized Additive Model), </a:t>
            </a:r>
            <a:r>
              <a:rPr lang="en-US" dirty="0" err="1" smtClean="0"/>
              <a:t>dengan</a:t>
            </a:r>
            <a:r>
              <a:rPr lang="en-US" dirty="0" smtClean="0"/>
              <a:t> time </a:t>
            </a:r>
            <a:r>
              <a:rPr lang="en-US" dirty="0" err="1" smtClean="0"/>
              <a:t>reggresor</a:t>
            </a:r>
            <a:r>
              <a:rPr lang="en-US" dirty="0" smtClean="0"/>
              <a:t> prophet </a:t>
            </a:r>
            <a:r>
              <a:rPr lang="en-US" dirty="0" err="1" smtClean="0"/>
              <a:t>mencocokan</a:t>
            </a:r>
            <a:r>
              <a:rPr lang="en-US" dirty="0" smtClean="0"/>
              <a:t> linear </a:t>
            </a:r>
            <a:r>
              <a:rPr lang="en-US" dirty="0" err="1" smtClean="0"/>
              <a:t>dan</a:t>
            </a:r>
            <a:r>
              <a:rPr lang="en-US" dirty="0" smtClean="0"/>
              <a:t> non linear </a:t>
            </a:r>
            <a:r>
              <a:rPr lang="en-US" dirty="0" err="1" smtClean="0"/>
              <a:t>sebagai</a:t>
            </a:r>
            <a:r>
              <a:rPr lang="en-US" dirty="0" smtClean="0"/>
              <a:t> </a:t>
            </a:r>
            <a:r>
              <a:rPr lang="en-US" dirty="0" err="1" smtClean="0"/>
              <a:t>komponen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waktu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i="1" dirty="0" err="1" smtClean="0"/>
              <a:t>Sederhananya</a:t>
            </a:r>
            <a:r>
              <a:rPr lang="en-US" i="1" dirty="0" smtClean="0"/>
              <a:t> </a:t>
            </a:r>
            <a:r>
              <a:rPr lang="en-US" i="1" dirty="0" err="1" smtClean="0"/>
              <a:t>formulanya</a:t>
            </a:r>
            <a:r>
              <a:rPr lang="en-US" i="1" dirty="0" smtClean="0"/>
              <a:t> :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 err="1" smtClean="0"/>
              <a:t>Dimana</a:t>
            </a:r>
            <a:r>
              <a:rPr lang="en-US" dirty="0" smtClean="0"/>
              <a:t> Y(t)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hasilnya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g(t) </a:t>
            </a:r>
            <a:r>
              <a:rPr lang="en-US" dirty="0" err="1" smtClean="0"/>
              <a:t>merupakan</a:t>
            </a:r>
            <a:r>
              <a:rPr lang="en-US" dirty="0" smtClean="0"/>
              <a:t> model yang </a:t>
            </a:r>
            <a:r>
              <a:rPr lang="en-US" dirty="0" err="1" smtClean="0"/>
              <a:t>berubah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non periodic </a:t>
            </a:r>
          </a:p>
          <a:p>
            <a:pPr marL="0" indent="0">
              <a:buNone/>
            </a:pPr>
            <a:r>
              <a:rPr lang="en-US" dirty="0" smtClean="0"/>
              <a:t>S(t) </a:t>
            </a:r>
            <a:r>
              <a:rPr lang="en-US" dirty="0" err="1" smtClean="0"/>
              <a:t>adalah</a:t>
            </a:r>
            <a:r>
              <a:rPr lang="en-US" dirty="0" smtClean="0"/>
              <a:t> seasonality yang </a:t>
            </a:r>
            <a:r>
              <a:rPr lang="en-US" dirty="0" err="1" smtClean="0"/>
              <a:t>berubah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periodic</a:t>
            </a:r>
          </a:p>
          <a:p>
            <a:pPr marL="0" indent="0">
              <a:buNone/>
            </a:pPr>
            <a:r>
              <a:rPr lang="en-US" dirty="0" smtClean="0"/>
              <a:t>h(t) </a:t>
            </a:r>
            <a:r>
              <a:rPr lang="en-US" dirty="0" err="1" smtClean="0"/>
              <a:t>adalah</a:t>
            </a:r>
            <a:r>
              <a:rPr lang="en-US" dirty="0" smtClean="0"/>
              <a:t> effect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liburan</a:t>
            </a:r>
            <a:r>
              <a:rPr lang="en-US" dirty="0" smtClean="0"/>
              <a:t> (holiday)</a:t>
            </a:r>
          </a:p>
          <a:p>
            <a:pPr marL="0" indent="0">
              <a:buNone/>
            </a:pPr>
            <a:r>
              <a:rPr lang="en-US" dirty="0" smtClean="0"/>
              <a:t>e(t) </a:t>
            </a:r>
            <a:r>
              <a:rPr lang="en-US" dirty="0" err="1" smtClean="0"/>
              <a:t>mencakup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istimewa</a:t>
            </a:r>
            <a:r>
              <a:rPr lang="en-US" dirty="0" smtClean="0"/>
              <a:t> yang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dimasukan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model.</a:t>
            </a:r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0" r="27750"/>
          <a:stretch>
            <a:fillRect/>
          </a:stretch>
        </p:blipFill>
        <p:spPr>
          <a:xfrm>
            <a:off x="6577013" y="11113"/>
            <a:ext cx="5416550" cy="6846887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92" y="3559491"/>
            <a:ext cx="3057952" cy="476316"/>
          </a:xfrm>
          <a:prstGeom prst="rect">
            <a:avLst/>
          </a:prstGeom>
        </p:spPr>
      </p:pic>
      <p:sp>
        <p:nvSpPr>
          <p:cNvPr id="16" name="Rectangle 13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577013" y="11113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26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446226"/>
            <a:ext cx="5157787" cy="49450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Saturating Growth Model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 smtClean="0"/>
              <a:t>Jika</a:t>
            </a:r>
            <a:r>
              <a:rPr lang="en-US" dirty="0" smtClean="0"/>
              <a:t> data </a:t>
            </a:r>
            <a:r>
              <a:rPr lang="en-US" dirty="0" err="1" smtClean="0"/>
              <a:t>jenuh</a:t>
            </a:r>
            <a:r>
              <a:rPr lang="en-US" dirty="0" smtClean="0"/>
              <a:t>,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jumlah</a:t>
            </a:r>
            <a:r>
              <a:rPr lang="en-US" dirty="0" smtClean="0"/>
              <a:t> orang, </a:t>
            </a:r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di </a:t>
            </a:r>
            <a:r>
              <a:rPr lang="en-US" dirty="0" err="1" smtClean="0"/>
              <a:t>hasilkan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i="1" dirty="0" smtClean="0"/>
              <a:t>carrying capacity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K </a:t>
            </a:r>
            <a:r>
              <a:rPr lang="en-US" dirty="0" err="1" smtClean="0"/>
              <a:t>adalah</a:t>
            </a:r>
            <a:r>
              <a:rPr lang="en-US" dirty="0" smtClean="0"/>
              <a:t> growth </a:t>
            </a:r>
            <a:r>
              <a:rPr lang="en-US" dirty="0" err="1" smtClean="0"/>
              <a:t>ratenya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 </a:t>
            </a:r>
            <a:r>
              <a:rPr lang="en-US" dirty="0" err="1" smtClean="0"/>
              <a:t>adalah</a:t>
            </a:r>
            <a:r>
              <a:rPr lang="en-US" dirty="0" smtClean="0"/>
              <a:t> offset parameter</a:t>
            </a:r>
          </a:p>
          <a:p>
            <a:pPr marL="0" indent="0">
              <a:buNone/>
            </a:pPr>
            <a:r>
              <a:rPr lang="en-US" dirty="0" smtClean="0"/>
              <a:t>Ada 2 </a:t>
            </a:r>
            <a:r>
              <a:rPr lang="en-US" dirty="0" err="1" smtClean="0"/>
              <a:t>aspek</a:t>
            </a:r>
            <a:r>
              <a:rPr lang="en-US" dirty="0" smtClean="0"/>
              <a:t> di </a:t>
            </a:r>
            <a:r>
              <a:rPr lang="en-US" dirty="0" err="1" smtClean="0"/>
              <a:t>facbook</a:t>
            </a:r>
            <a:r>
              <a:rPr lang="en-US" dirty="0" smtClean="0"/>
              <a:t> prophet </a:t>
            </a:r>
            <a:r>
              <a:rPr lang="en-US" dirty="0" err="1" smtClean="0"/>
              <a:t>untuk</a:t>
            </a:r>
            <a:r>
              <a:rPr lang="en-US" dirty="0" smtClean="0"/>
              <a:t> growth rate </a:t>
            </a:r>
            <a:r>
              <a:rPr lang="en-US" dirty="0" err="1" smtClean="0"/>
              <a:t>yaitu</a:t>
            </a:r>
            <a:r>
              <a:rPr lang="en-US" dirty="0" smtClean="0"/>
              <a:t> carrying capacity yang </a:t>
            </a:r>
            <a:r>
              <a:rPr lang="en-US" dirty="0" err="1" smtClean="0"/>
              <a:t>fluktuasi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rata </a:t>
            </a:r>
            <a:r>
              <a:rPr lang="en-US" dirty="0" err="1" smtClean="0"/>
              <a:t>rata</a:t>
            </a:r>
            <a:r>
              <a:rPr lang="en-US" dirty="0" smtClean="0"/>
              <a:t> </a:t>
            </a:r>
            <a:r>
              <a:rPr lang="en-US" dirty="0" err="1" smtClean="0"/>
              <a:t>perubahan</a:t>
            </a:r>
            <a:r>
              <a:rPr lang="en-US" dirty="0" smtClean="0"/>
              <a:t> yang volatile.	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532364"/>
            <a:ext cx="5183188" cy="494506"/>
          </a:xfrm>
        </p:spPr>
        <p:txBody>
          <a:bodyPr>
            <a:noAutofit/>
          </a:bodyPr>
          <a:lstStyle/>
          <a:p>
            <a:r>
              <a:rPr lang="en-US" sz="2000" dirty="0" smtClean="0"/>
              <a:t>Carrying Capacity</a:t>
            </a:r>
            <a:endParaRPr lang="en-US" sz="2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Carrying capacity </a:t>
            </a:r>
            <a:r>
              <a:rPr lang="en-US" dirty="0" err="1" smtClean="0"/>
              <a:t>pasti</a:t>
            </a:r>
            <a:r>
              <a:rPr lang="en-US" dirty="0" smtClean="0"/>
              <a:t> </a:t>
            </a:r>
            <a:r>
              <a:rPr lang="en-US" dirty="0" err="1" smtClean="0"/>
              <a:t>berubah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constant, </a:t>
            </a: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jumlah</a:t>
            </a:r>
            <a:r>
              <a:rPr lang="en-US" dirty="0" smtClean="0"/>
              <a:t> </a:t>
            </a:r>
            <a:r>
              <a:rPr lang="en-US" dirty="0" err="1" smtClean="0"/>
              <a:t>pemain</a:t>
            </a:r>
            <a:r>
              <a:rPr lang="en-US" dirty="0" smtClean="0"/>
              <a:t> game </a:t>
            </a:r>
            <a:r>
              <a:rPr lang="en-US" dirty="0" err="1" smtClean="0"/>
              <a:t>pasti</a:t>
            </a:r>
            <a:r>
              <a:rPr lang="en-US" dirty="0" smtClean="0"/>
              <a:t> </a:t>
            </a:r>
            <a:r>
              <a:rPr lang="en-US" dirty="0" err="1" smtClean="0"/>
              <a:t>selalu</a:t>
            </a:r>
            <a:r>
              <a:rPr lang="en-US" dirty="0" smtClean="0"/>
              <a:t> </a:t>
            </a:r>
            <a:r>
              <a:rPr lang="en-US" dirty="0" err="1" smtClean="0"/>
              <a:t>bertambah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A4C0E3-E146-49BF-804D-D369F89E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21624" y="2846797"/>
                <a:ext cx="3138873" cy="7062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d>
                            <m:dPr>
                              <m:begChr m:val="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ex</m:t>
                              </m:r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fName>
                                <m:e>
                                  <m: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24" y="2846797"/>
                <a:ext cx="3138873" cy="7062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597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5661986_Tech presentation_RVA_v4" id="{72761486-35C0-4EF3-924E-44BF93C5F925}" vid="{AA80AB01-476F-48C3-B3B7-DC4890A60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0B16AC2-D7DD-48B6-919A-4ADE887D75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9B3E157-1CAC-4231-A2EC-E93952D57E4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E71848-B78E-4D58-BFA5-D2D5918911CD}">
  <ds:schemaRefs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71af3243-3dd4-4a8d-8c0d-dd76da1f02a5"/>
    <ds:schemaRef ds:uri="http://www.w3.org/XML/1998/namespace"/>
    <ds:schemaRef ds:uri="http://purl.org/dc/dcmitype/"/>
    <ds:schemaRef ds:uri="http://purl.org/dc/terms/"/>
    <ds:schemaRef ds:uri="http://purl.org/dc/elements/1.1/"/>
    <ds:schemaRef ds:uri="http://schemas.microsoft.com/office/infopath/2007/PartnerControls"/>
    <ds:schemaRef ds:uri="16c05727-aa75-4e4a-9b5f-8a80a116589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0</TotalTime>
  <Words>1546</Words>
  <Application>Microsoft Office PowerPoint</Application>
  <PresentationFormat>Widescreen</PresentationFormat>
  <Paragraphs>213</Paragraphs>
  <Slides>41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Bebas</vt:lpstr>
      <vt:lpstr>Calibri</vt:lpstr>
      <vt:lpstr>Calibri Light</vt:lpstr>
      <vt:lpstr>Cambria Math</vt:lpstr>
      <vt:lpstr>Gill Sans</vt:lpstr>
      <vt:lpstr>Office Theme</vt:lpstr>
      <vt:lpstr>Game Analysis</vt:lpstr>
      <vt:lpstr>Analysis</vt:lpstr>
      <vt:lpstr>Counter Strike : Global Offensive</vt:lpstr>
      <vt:lpstr>Rainbow Six Siege</vt:lpstr>
      <vt:lpstr>Kenapa saya memilih data ini ?</vt:lpstr>
      <vt:lpstr>Facebook Prophet</vt:lpstr>
      <vt:lpstr>Cara kerja </vt:lpstr>
      <vt:lpstr>PowerPoint Presentation</vt:lpstr>
      <vt:lpstr>Trend</vt:lpstr>
      <vt:lpstr>Seasonality</vt:lpstr>
      <vt:lpstr>Seasonality(cont)</vt:lpstr>
      <vt:lpstr>Holiday and event</vt:lpstr>
      <vt:lpstr>Holiday and Event(Cont)</vt:lpstr>
      <vt:lpstr>Data Analysis</vt:lpstr>
      <vt:lpstr>PowerPoint Presentation</vt:lpstr>
      <vt:lpstr>Menarik bukan ?</vt:lpstr>
      <vt:lpstr>Mari kita bagi menjadi 4 segment</vt:lpstr>
      <vt:lpstr>Wow, tunggu sebentar</vt:lpstr>
      <vt:lpstr>Singkatnya, CS:GO mengalami bad updates, Player terus mengalami banyak Crash, ini berdampak pada jumlah player yang bermain beberapa hari itu</vt:lpstr>
      <vt:lpstr>Chotto matte kudasai, kenapa Rainbow six bisa bertambah player begitu banyak ?</vt:lpstr>
      <vt:lpstr>Update and Summer sale</vt:lpstr>
      <vt:lpstr>Dampak Summer sale dan summer 2017</vt:lpstr>
      <vt:lpstr>PowerPoint Presentation</vt:lpstr>
      <vt:lpstr>Streamer dan Proplayer pindah dari CS:Gojuga mengakibatkan turunnya jumlah player</vt:lpstr>
      <vt:lpstr>Free to play update, and effects</vt:lpstr>
      <vt:lpstr>PowerPoint Presentation</vt:lpstr>
      <vt:lpstr>R6 Invitational dan summer sale</vt:lpstr>
      <vt:lpstr>Dampak Summer sale dan summer 2018</vt:lpstr>
      <vt:lpstr>PowerPoint Presentation</vt:lpstr>
      <vt:lpstr>PowerPoint Presentation</vt:lpstr>
      <vt:lpstr>Kekecewaan update Ember rise</vt:lpstr>
      <vt:lpstr>Dampak Summer sale dan summer 2019</vt:lpstr>
      <vt:lpstr>Prediction</vt:lpstr>
      <vt:lpstr>Hasil Prediksi</vt:lpstr>
      <vt:lpstr>Menarik bukan ?</vt:lpstr>
      <vt:lpstr>Tahukah kalian ?</vt:lpstr>
      <vt:lpstr>Bukti hari</vt:lpstr>
      <vt:lpstr>References</vt:lpstr>
      <vt:lpstr>Link Infografis</vt:lpstr>
      <vt:lpstr>Github</vt:lpstr>
      <vt:lpstr>THANK YOU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2019-12-13T13:39:08Z</dcterms:created>
  <dcterms:modified xsi:type="dcterms:W3CDTF">2019-12-16T07:36:46Z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